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263" r:id="rId6"/>
    <p:sldId id="274" r:id="rId7"/>
    <p:sldId id="261" r:id="rId8"/>
    <p:sldId id="278" r:id="rId9"/>
    <p:sldId id="404" r:id="rId10"/>
    <p:sldId id="405" r:id="rId11"/>
    <p:sldId id="406" r:id="rId12"/>
    <p:sldId id="279" r:id="rId13"/>
    <p:sldId id="408" r:id="rId14"/>
    <p:sldId id="285" r:id="rId15"/>
    <p:sldId id="407" r:id="rId16"/>
    <p:sldId id="281"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19A722-A539-415B-9097-E8C3F72AA149}" v="53" dt="2025-02-07T09:56:06.523"/>
    <p1510:client id="{FDFA1863-0BCB-47A9-AE92-588C3851BD18}" v="178" dt="2025-02-06T12:08:13.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2" d="100"/>
          <a:sy n="102" d="100"/>
        </p:scale>
        <p:origin x="89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icluna Kenneth at OPM-EES" userId="f1c454a2-db85-473c-9f45-f6289a7faf90" providerId="ADAL" clId="{FDFA1863-0BCB-47A9-AE92-588C3851BD18}"/>
    <pc:docChg chg="undo redo custSel modSld">
      <pc:chgData name="Scicluna Kenneth at OPM-EES" userId="f1c454a2-db85-473c-9f45-f6289a7faf90" providerId="ADAL" clId="{FDFA1863-0BCB-47A9-AE92-588C3851BD18}" dt="2025-02-06T12:08:13.834" v="177" actId="20577"/>
      <pc:docMkLst>
        <pc:docMk/>
      </pc:docMkLst>
      <pc:sldChg chg="modSp mod">
        <pc:chgData name="Scicluna Kenneth at OPM-EES" userId="f1c454a2-db85-473c-9f45-f6289a7faf90" providerId="ADAL" clId="{FDFA1863-0BCB-47A9-AE92-588C3851BD18}" dt="2025-02-06T12:08:13.834" v="177" actId="20577"/>
        <pc:sldMkLst>
          <pc:docMk/>
          <pc:sldMk cId="2494250964" sldId="257"/>
        </pc:sldMkLst>
        <pc:spChg chg="mod">
          <ac:chgData name="Scicluna Kenneth at OPM-EES" userId="f1c454a2-db85-473c-9f45-f6289a7faf90" providerId="ADAL" clId="{FDFA1863-0BCB-47A9-AE92-588C3851BD18}" dt="2025-02-06T12:08:13.834" v="177" actId="20577"/>
          <ac:spMkLst>
            <pc:docMk/>
            <pc:sldMk cId="2494250964" sldId="257"/>
            <ac:spMk id="5" creationId="{33A2DEE0-2B27-4B86-A9FB-A5E8BC39248C}"/>
          </ac:spMkLst>
        </pc:spChg>
        <pc:picChg chg="mod">
          <ac:chgData name="Scicluna Kenneth at OPM-EES" userId="f1c454a2-db85-473c-9f45-f6289a7faf90" providerId="ADAL" clId="{FDFA1863-0BCB-47A9-AE92-588C3851BD18}" dt="2025-02-06T12:07:51.557" v="172" actId="1076"/>
          <ac:picMkLst>
            <pc:docMk/>
            <pc:sldMk cId="2494250964" sldId="257"/>
            <ac:picMk id="4" creationId="{9E9B6C6F-E0A7-4428-B3FC-E2B5DBA4CAE3}"/>
          </ac:picMkLst>
        </pc:picChg>
      </pc:sldChg>
      <pc:sldChg chg="delSp modSp mod">
        <pc:chgData name="Scicluna Kenneth at OPM-EES" userId="f1c454a2-db85-473c-9f45-f6289a7faf90" providerId="ADAL" clId="{FDFA1863-0BCB-47A9-AE92-588C3851BD18}" dt="2025-02-06T11:49:59.458" v="26" actId="1076"/>
        <pc:sldMkLst>
          <pc:docMk/>
          <pc:sldMk cId="518316202" sldId="261"/>
        </pc:sldMkLst>
        <pc:picChg chg="mod">
          <ac:chgData name="Scicluna Kenneth at OPM-EES" userId="f1c454a2-db85-473c-9f45-f6289a7faf90" providerId="ADAL" clId="{FDFA1863-0BCB-47A9-AE92-588C3851BD18}" dt="2025-02-06T11:49:59.458" v="26" actId="1076"/>
          <ac:picMkLst>
            <pc:docMk/>
            <pc:sldMk cId="518316202" sldId="261"/>
            <ac:picMk id="11" creationId="{0FC49303-B173-3E5A-8195-05F22F11B95C}"/>
          </ac:picMkLst>
        </pc:picChg>
        <pc:picChg chg="del">
          <ac:chgData name="Scicluna Kenneth at OPM-EES" userId="f1c454a2-db85-473c-9f45-f6289a7faf90" providerId="ADAL" clId="{FDFA1863-0BCB-47A9-AE92-588C3851BD18}" dt="2025-02-06T11:49:54.464" v="25" actId="478"/>
          <ac:picMkLst>
            <pc:docMk/>
            <pc:sldMk cId="518316202" sldId="261"/>
            <ac:picMk id="1026" creationId="{018B2826-646D-7649-B3DB-E5A7D384FBB6}"/>
          </ac:picMkLst>
        </pc:picChg>
      </pc:sldChg>
      <pc:sldChg chg="modSp mod">
        <pc:chgData name="Scicluna Kenneth at OPM-EES" userId="f1c454a2-db85-473c-9f45-f6289a7faf90" providerId="ADAL" clId="{FDFA1863-0BCB-47A9-AE92-588C3851BD18}" dt="2025-02-06T11:51:48.930" v="54" actId="6549"/>
        <pc:sldMkLst>
          <pc:docMk/>
          <pc:sldMk cId="2272845786" sldId="263"/>
        </pc:sldMkLst>
        <pc:spChg chg="mod">
          <ac:chgData name="Scicluna Kenneth at OPM-EES" userId="f1c454a2-db85-473c-9f45-f6289a7faf90" providerId="ADAL" clId="{FDFA1863-0BCB-47A9-AE92-588C3851BD18}" dt="2025-02-06T11:51:48.930" v="54" actId="6549"/>
          <ac:spMkLst>
            <pc:docMk/>
            <pc:sldMk cId="2272845786" sldId="263"/>
            <ac:spMk id="8" creationId="{3BA0686E-2FD6-151F-8C88-8F979E5024F7}"/>
          </ac:spMkLst>
        </pc:spChg>
      </pc:sldChg>
      <pc:sldChg chg="modSp mod">
        <pc:chgData name="Scicluna Kenneth at OPM-EES" userId="f1c454a2-db85-473c-9f45-f6289a7faf90" providerId="ADAL" clId="{FDFA1863-0BCB-47A9-AE92-588C3851BD18}" dt="2025-02-06T11:48:54.564" v="24" actId="20577"/>
        <pc:sldMkLst>
          <pc:docMk/>
          <pc:sldMk cId="2054926468" sldId="274"/>
        </pc:sldMkLst>
        <pc:spChg chg="mod">
          <ac:chgData name="Scicluna Kenneth at OPM-EES" userId="f1c454a2-db85-473c-9f45-f6289a7faf90" providerId="ADAL" clId="{FDFA1863-0BCB-47A9-AE92-588C3851BD18}" dt="2025-02-06T11:48:54.564" v="24" actId="20577"/>
          <ac:spMkLst>
            <pc:docMk/>
            <pc:sldMk cId="2054926468" sldId="274"/>
            <ac:spMk id="8" creationId="{3BA0686E-2FD6-151F-8C88-8F979E5024F7}"/>
          </ac:spMkLst>
        </pc:spChg>
      </pc:sldChg>
      <pc:sldChg chg="modSp mod">
        <pc:chgData name="Scicluna Kenneth at OPM-EES" userId="f1c454a2-db85-473c-9f45-f6289a7faf90" providerId="ADAL" clId="{FDFA1863-0BCB-47A9-AE92-588C3851BD18}" dt="2025-02-06T11:53:02.069" v="87" actId="20577"/>
        <pc:sldMkLst>
          <pc:docMk/>
          <pc:sldMk cId="4077090892" sldId="278"/>
        </pc:sldMkLst>
        <pc:spChg chg="mod">
          <ac:chgData name="Scicluna Kenneth at OPM-EES" userId="f1c454a2-db85-473c-9f45-f6289a7faf90" providerId="ADAL" clId="{FDFA1863-0BCB-47A9-AE92-588C3851BD18}" dt="2025-02-06T11:53:02.069" v="87" actId="20577"/>
          <ac:spMkLst>
            <pc:docMk/>
            <pc:sldMk cId="4077090892" sldId="278"/>
            <ac:spMk id="3" creationId="{A1CBF47C-6A3A-2A4F-DAC8-32253A9081CC}"/>
          </ac:spMkLst>
        </pc:spChg>
        <pc:spChg chg="mod">
          <ac:chgData name="Scicluna Kenneth at OPM-EES" userId="f1c454a2-db85-473c-9f45-f6289a7faf90" providerId="ADAL" clId="{FDFA1863-0BCB-47A9-AE92-588C3851BD18}" dt="2025-02-06T11:52:21.604" v="56" actId="20577"/>
          <ac:spMkLst>
            <pc:docMk/>
            <pc:sldMk cId="4077090892" sldId="278"/>
            <ac:spMk id="7" creationId="{3B907423-12A0-2C41-3736-4DD2691A1C9C}"/>
          </ac:spMkLst>
        </pc:spChg>
      </pc:sldChg>
      <pc:sldChg chg="modSp mod">
        <pc:chgData name="Scicluna Kenneth at OPM-EES" userId="f1c454a2-db85-473c-9f45-f6289a7faf90" providerId="ADAL" clId="{FDFA1863-0BCB-47A9-AE92-588C3851BD18}" dt="2025-02-06T11:55:25.212" v="88" actId="15"/>
        <pc:sldMkLst>
          <pc:docMk/>
          <pc:sldMk cId="1496594377" sldId="404"/>
        </pc:sldMkLst>
        <pc:spChg chg="mod">
          <ac:chgData name="Scicluna Kenneth at OPM-EES" userId="f1c454a2-db85-473c-9f45-f6289a7faf90" providerId="ADAL" clId="{FDFA1863-0BCB-47A9-AE92-588C3851BD18}" dt="2025-02-06T11:55:25.212" v="88" actId="15"/>
          <ac:spMkLst>
            <pc:docMk/>
            <pc:sldMk cId="1496594377" sldId="404"/>
            <ac:spMk id="3" creationId="{DE32941F-0FC6-0D59-B55C-5122D584A32F}"/>
          </ac:spMkLst>
        </pc:spChg>
      </pc:sldChg>
      <pc:sldChg chg="modSp mod">
        <pc:chgData name="Scicluna Kenneth at OPM-EES" userId="f1c454a2-db85-473c-9f45-f6289a7faf90" providerId="ADAL" clId="{FDFA1863-0BCB-47A9-AE92-588C3851BD18}" dt="2025-02-06T11:59:12.561" v="142" actId="20577"/>
        <pc:sldMkLst>
          <pc:docMk/>
          <pc:sldMk cId="4086781707" sldId="405"/>
        </pc:sldMkLst>
        <pc:spChg chg="mod">
          <ac:chgData name="Scicluna Kenneth at OPM-EES" userId="f1c454a2-db85-473c-9f45-f6289a7faf90" providerId="ADAL" clId="{FDFA1863-0BCB-47A9-AE92-588C3851BD18}" dt="2025-02-06T11:59:12.561" v="142" actId="20577"/>
          <ac:spMkLst>
            <pc:docMk/>
            <pc:sldMk cId="4086781707" sldId="405"/>
            <ac:spMk id="3" creationId="{DE32941F-0FC6-0D59-B55C-5122D584A32F}"/>
          </ac:spMkLst>
        </pc:spChg>
      </pc:sldChg>
    </pc:docChg>
  </pc:docChgLst>
  <pc:docChgLst>
    <pc:chgData name="Aquilina Darrell at OPM-EES" userId="3b4ea52c-7798-4957-bb40-11c0907756f4" providerId="ADAL" clId="{BE19A722-A539-415B-9097-E8C3F72AA149}"/>
    <pc:docChg chg="custSel addSld modSld">
      <pc:chgData name="Aquilina Darrell at OPM-EES" userId="3b4ea52c-7798-4957-bb40-11c0907756f4" providerId="ADAL" clId="{BE19A722-A539-415B-9097-E8C3F72AA149}" dt="2025-02-07T11:06:15.610" v="74" actId="20577"/>
      <pc:docMkLst>
        <pc:docMk/>
      </pc:docMkLst>
      <pc:sldChg chg="modSp mod">
        <pc:chgData name="Aquilina Darrell at OPM-EES" userId="3b4ea52c-7798-4957-bb40-11c0907756f4" providerId="ADAL" clId="{BE19A722-A539-415B-9097-E8C3F72AA149}" dt="2025-02-07T09:56:06.523" v="52" actId="20577"/>
        <pc:sldMkLst>
          <pc:docMk/>
          <pc:sldMk cId="2494250964" sldId="257"/>
        </pc:sldMkLst>
        <pc:spChg chg="mod">
          <ac:chgData name="Aquilina Darrell at OPM-EES" userId="3b4ea52c-7798-4957-bb40-11c0907756f4" providerId="ADAL" clId="{BE19A722-A539-415B-9097-E8C3F72AA149}" dt="2025-02-07T09:56:06.523" v="52" actId="20577"/>
          <ac:spMkLst>
            <pc:docMk/>
            <pc:sldMk cId="2494250964" sldId="257"/>
            <ac:spMk id="5" creationId="{33A2DEE0-2B27-4B86-A9FB-A5E8BC39248C}"/>
          </ac:spMkLst>
        </pc:spChg>
      </pc:sldChg>
      <pc:sldChg chg="modSp mod">
        <pc:chgData name="Aquilina Darrell at OPM-EES" userId="3b4ea52c-7798-4957-bb40-11c0907756f4" providerId="ADAL" clId="{BE19A722-A539-415B-9097-E8C3F72AA149}" dt="2025-02-07T11:06:15.610" v="74" actId="20577"/>
        <pc:sldMkLst>
          <pc:docMk/>
          <pc:sldMk cId="518316202" sldId="261"/>
        </pc:sldMkLst>
        <pc:spChg chg="mod">
          <ac:chgData name="Aquilina Darrell at OPM-EES" userId="3b4ea52c-7798-4957-bb40-11c0907756f4" providerId="ADAL" clId="{BE19A722-A539-415B-9097-E8C3F72AA149}" dt="2025-02-07T11:06:15.610" v="74" actId="20577"/>
          <ac:spMkLst>
            <pc:docMk/>
            <pc:sldMk cId="518316202" sldId="261"/>
            <ac:spMk id="8" creationId="{07526224-28B2-AB89-D412-A22F87D9F5DA}"/>
          </ac:spMkLst>
        </pc:spChg>
      </pc:sldChg>
      <pc:sldChg chg="modSp mod">
        <pc:chgData name="Aquilina Darrell at OPM-EES" userId="3b4ea52c-7798-4957-bb40-11c0907756f4" providerId="ADAL" clId="{BE19A722-A539-415B-9097-E8C3F72AA149}" dt="2025-02-06T12:12:34.561" v="47" actId="20577"/>
        <pc:sldMkLst>
          <pc:docMk/>
          <pc:sldMk cId="2272845786" sldId="263"/>
        </pc:sldMkLst>
        <pc:spChg chg="mod">
          <ac:chgData name="Aquilina Darrell at OPM-EES" userId="3b4ea52c-7798-4957-bb40-11c0907756f4" providerId="ADAL" clId="{BE19A722-A539-415B-9097-E8C3F72AA149}" dt="2025-02-06T12:12:34.561" v="47" actId="20577"/>
          <ac:spMkLst>
            <pc:docMk/>
            <pc:sldMk cId="2272845786" sldId="263"/>
            <ac:spMk id="8" creationId="{3BA0686E-2FD6-151F-8C88-8F979E5024F7}"/>
          </ac:spMkLst>
        </pc:spChg>
      </pc:sldChg>
      <pc:sldChg chg="modSp mod">
        <pc:chgData name="Aquilina Darrell at OPM-EES" userId="3b4ea52c-7798-4957-bb40-11c0907756f4" providerId="ADAL" clId="{BE19A722-A539-415B-9097-E8C3F72AA149}" dt="2025-02-06T11:48:40.710" v="7" actId="20577"/>
        <pc:sldMkLst>
          <pc:docMk/>
          <pc:sldMk cId="2054926468" sldId="274"/>
        </pc:sldMkLst>
        <pc:spChg chg="mod">
          <ac:chgData name="Aquilina Darrell at OPM-EES" userId="3b4ea52c-7798-4957-bb40-11c0907756f4" providerId="ADAL" clId="{BE19A722-A539-415B-9097-E8C3F72AA149}" dt="2025-02-06T11:48:40.710" v="7" actId="20577"/>
          <ac:spMkLst>
            <pc:docMk/>
            <pc:sldMk cId="2054926468" sldId="274"/>
            <ac:spMk id="8" creationId="{3BA0686E-2FD6-151F-8C88-8F979E5024F7}"/>
          </ac:spMkLst>
        </pc:spChg>
      </pc:sldChg>
      <pc:sldChg chg="modSp mod">
        <pc:chgData name="Aquilina Darrell at OPM-EES" userId="3b4ea52c-7798-4957-bb40-11c0907756f4" providerId="ADAL" clId="{BE19A722-A539-415B-9097-E8C3F72AA149}" dt="2025-02-06T12:06:03.895" v="42" actId="20577"/>
        <pc:sldMkLst>
          <pc:docMk/>
          <pc:sldMk cId="131702157" sldId="279"/>
        </pc:sldMkLst>
        <pc:spChg chg="mod">
          <ac:chgData name="Aquilina Darrell at OPM-EES" userId="3b4ea52c-7798-4957-bb40-11c0907756f4" providerId="ADAL" clId="{BE19A722-A539-415B-9097-E8C3F72AA149}" dt="2025-02-06T12:06:03.895" v="42" actId="20577"/>
          <ac:spMkLst>
            <pc:docMk/>
            <pc:sldMk cId="131702157" sldId="279"/>
            <ac:spMk id="8" creationId="{4E8338CD-A7B2-9D52-504C-70C92DE893B4}"/>
          </ac:spMkLst>
        </pc:spChg>
      </pc:sldChg>
      <pc:sldChg chg="add">
        <pc:chgData name="Aquilina Darrell at OPM-EES" userId="3b4ea52c-7798-4957-bb40-11c0907756f4" providerId="ADAL" clId="{BE19A722-A539-415B-9097-E8C3F72AA149}" dt="2025-02-06T12:41:45.715" v="48"/>
        <pc:sldMkLst>
          <pc:docMk/>
          <pc:sldMk cId="3610095238" sldId="4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AB82F-1945-4F15-9785-980665D17BEE}" type="datetimeFigureOut">
              <a:rPr lang="en-GB" smtClean="0"/>
              <a:t>12/02/2026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7095A-C359-4FA6-893C-4AE9375F125F}" type="slidenum">
              <a:rPr lang="en-GB" smtClean="0"/>
              <a:t>‹#›</a:t>
            </a:fld>
            <a:endParaRPr lang="en-GB"/>
          </a:p>
        </p:txBody>
      </p:sp>
    </p:spTree>
    <p:extLst>
      <p:ext uri="{BB962C8B-B14F-4D97-AF65-F5344CB8AC3E}">
        <p14:creationId xmlns:p14="http://schemas.microsoft.com/office/powerpoint/2010/main" val="540097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B922D-1F8E-4D87-95D7-46938A3B8726}" type="slidenum">
              <a:rPr lang="en-GB" smtClean="0"/>
              <a:t>5</a:t>
            </a:fld>
            <a:endParaRPr lang="en-GB"/>
          </a:p>
        </p:txBody>
      </p:sp>
    </p:spTree>
    <p:extLst>
      <p:ext uri="{BB962C8B-B14F-4D97-AF65-F5344CB8AC3E}">
        <p14:creationId xmlns:p14="http://schemas.microsoft.com/office/powerpoint/2010/main" val="148076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486B-ECA8-8056-22EB-301B3EB5825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8726205-7E47-0A7D-09D8-63F2133066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5AC9FC9-6215-3ECD-0236-4ECB5D6FA9CE}"/>
              </a:ext>
            </a:extLst>
          </p:cNvPr>
          <p:cNvSpPr>
            <a:spLocks noGrp="1"/>
          </p:cNvSpPr>
          <p:nvPr>
            <p:ph type="dt" sz="half" idx="10"/>
          </p:nvPr>
        </p:nvSpPr>
        <p:spPr/>
        <p:txBody>
          <a:bodyPr/>
          <a:lstStyle/>
          <a:p>
            <a:fld id="{C107BF99-5923-40C2-9ADA-60A0264B5221}" type="datetimeFigureOut">
              <a:rPr lang="en-GB" smtClean="0"/>
              <a:t>12/02/2026</a:t>
            </a:fld>
            <a:endParaRPr lang="en-GB"/>
          </a:p>
        </p:txBody>
      </p:sp>
      <p:sp>
        <p:nvSpPr>
          <p:cNvPr id="5" name="Footer Placeholder 4">
            <a:extLst>
              <a:ext uri="{FF2B5EF4-FFF2-40B4-BE49-F238E27FC236}">
                <a16:creationId xmlns:a16="http://schemas.microsoft.com/office/drawing/2014/main" id="{5F4D561A-D7BC-A950-0068-F6C75183C8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B140BC-F227-CCE9-4D4F-DC2C649ED198}"/>
              </a:ext>
            </a:extLst>
          </p:cNvPr>
          <p:cNvSpPr>
            <a:spLocks noGrp="1"/>
          </p:cNvSpPr>
          <p:nvPr>
            <p:ph type="sldNum" sz="quarter" idx="12"/>
          </p:nvPr>
        </p:nvSpPr>
        <p:spPr/>
        <p:txBody>
          <a:bodyPr/>
          <a:lstStyle/>
          <a:p>
            <a:fld id="{47C84789-C924-4EDD-AD56-ED7E0168F23C}" type="slidenum">
              <a:rPr lang="en-GB" smtClean="0"/>
              <a:t>‹#›</a:t>
            </a:fld>
            <a:endParaRPr lang="en-GB"/>
          </a:p>
        </p:txBody>
      </p:sp>
    </p:spTree>
    <p:extLst>
      <p:ext uri="{BB962C8B-B14F-4D97-AF65-F5344CB8AC3E}">
        <p14:creationId xmlns:p14="http://schemas.microsoft.com/office/powerpoint/2010/main" val="25855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B43C-86F7-8015-0C8E-E91C2409A98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F1BF9C1-167F-D122-EFC4-4793BC66D64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CF2BA43-C106-C363-1F19-983D7C2B696E}"/>
              </a:ext>
            </a:extLst>
          </p:cNvPr>
          <p:cNvSpPr>
            <a:spLocks noGrp="1"/>
          </p:cNvSpPr>
          <p:nvPr>
            <p:ph type="dt" sz="half" idx="10"/>
          </p:nvPr>
        </p:nvSpPr>
        <p:spPr/>
        <p:txBody>
          <a:bodyPr/>
          <a:lstStyle/>
          <a:p>
            <a:fld id="{C107BF99-5923-40C2-9ADA-60A0264B5221}" type="datetimeFigureOut">
              <a:rPr lang="en-GB" smtClean="0"/>
              <a:t>12/02/2026</a:t>
            </a:fld>
            <a:endParaRPr lang="en-GB"/>
          </a:p>
        </p:txBody>
      </p:sp>
      <p:sp>
        <p:nvSpPr>
          <p:cNvPr id="5" name="Footer Placeholder 4">
            <a:extLst>
              <a:ext uri="{FF2B5EF4-FFF2-40B4-BE49-F238E27FC236}">
                <a16:creationId xmlns:a16="http://schemas.microsoft.com/office/drawing/2014/main" id="{B20367D3-0B3A-49B4-B76F-F1006BB410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BCD55B-1AB3-36E3-ACAB-E9FE4EF4E77D}"/>
              </a:ext>
            </a:extLst>
          </p:cNvPr>
          <p:cNvSpPr>
            <a:spLocks noGrp="1"/>
          </p:cNvSpPr>
          <p:nvPr>
            <p:ph type="sldNum" sz="quarter" idx="12"/>
          </p:nvPr>
        </p:nvSpPr>
        <p:spPr/>
        <p:txBody>
          <a:bodyPr/>
          <a:lstStyle/>
          <a:p>
            <a:fld id="{47C84789-C924-4EDD-AD56-ED7E0168F23C}" type="slidenum">
              <a:rPr lang="en-GB" smtClean="0"/>
              <a:t>‹#›</a:t>
            </a:fld>
            <a:endParaRPr lang="en-GB"/>
          </a:p>
        </p:txBody>
      </p:sp>
    </p:spTree>
    <p:extLst>
      <p:ext uri="{BB962C8B-B14F-4D97-AF65-F5344CB8AC3E}">
        <p14:creationId xmlns:p14="http://schemas.microsoft.com/office/powerpoint/2010/main" val="975919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51DDD-F54F-11C7-143D-816985C1773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6E6D7AD-DC94-ECAE-88D9-FB654E0990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1B99140-8C93-219E-CC6C-A5A80A9B925B}"/>
              </a:ext>
            </a:extLst>
          </p:cNvPr>
          <p:cNvSpPr>
            <a:spLocks noGrp="1"/>
          </p:cNvSpPr>
          <p:nvPr>
            <p:ph type="dt" sz="half" idx="10"/>
          </p:nvPr>
        </p:nvSpPr>
        <p:spPr/>
        <p:txBody>
          <a:bodyPr/>
          <a:lstStyle/>
          <a:p>
            <a:fld id="{C107BF99-5923-40C2-9ADA-60A0264B5221}" type="datetimeFigureOut">
              <a:rPr lang="en-GB" smtClean="0"/>
              <a:t>12/02/2026</a:t>
            </a:fld>
            <a:endParaRPr lang="en-GB"/>
          </a:p>
        </p:txBody>
      </p:sp>
      <p:sp>
        <p:nvSpPr>
          <p:cNvPr id="5" name="Footer Placeholder 4">
            <a:extLst>
              <a:ext uri="{FF2B5EF4-FFF2-40B4-BE49-F238E27FC236}">
                <a16:creationId xmlns:a16="http://schemas.microsoft.com/office/drawing/2014/main" id="{34DF8793-8838-5079-75B3-AF727E516E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689881-94D3-7A67-0216-C89BCE43FA57}"/>
              </a:ext>
            </a:extLst>
          </p:cNvPr>
          <p:cNvSpPr>
            <a:spLocks noGrp="1"/>
          </p:cNvSpPr>
          <p:nvPr>
            <p:ph type="sldNum" sz="quarter" idx="12"/>
          </p:nvPr>
        </p:nvSpPr>
        <p:spPr/>
        <p:txBody>
          <a:bodyPr/>
          <a:lstStyle/>
          <a:p>
            <a:fld id="{47C84789-C924-4EDD-AD56-ED7E0168F23C}" type="slidenum">
              <a:rPr lang="en-GB" smtClean="0"/>
              <a:t>‹#›</a:t>
            </a:fld>
            <a:endParaRPr lang="en-GB"/>
          </a:p>
        </p:txBody>
      </p:sp>
    </p:spTree>
    <p:extLst>
      <p:ext uri="{BB962C8B-B14F-4D97-AF65-F5344CB8AC3E}">
        <p14:creationId xmlns:p14="http://schemas.microsoft.com/office/powerpoint/2010/main" val="280108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C3D2-2213-6A66-5774-965E508CB26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E64CB62-246F-71B6-051D-2A6C52C411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6448273-DA93-DC05-4022-994FEE9B6D8B}"/>
              </a:ext>
            </a:extLst>
          </p:cNvPr>
          <p:cNvSpPr>
            <a:spLocks noGrp="1"/>
          </p:cNvSpPr>
          <p:nvPr>
            <p:ph type="dt" sz="half" idx="10"/>
          </p:nvPr>
        </p:nvSpPr>
        <p:spPr/>
        <p:txBody>
          <a:bodyPr/>
          <a:lstStyle/>
          <a:p>
            <a:fld id="{C107BF99-5923-40C2-9ADA-60A0264B5221}" type="datetimeFigureOut">
              <a:rPr lang="en-GB" smtClean="0"/>
              <a:t>12/02/2026</a:t>
            </a:fld>
            <a:endParaRPr lang="en-GB"/>
          </a:p>
        </p:txBody>
      </p:sp>
      <p:sp>
        <p:nvSpPr>
          <p:cNvPr id="5" name="Footer Placeholder 4">
            <a:extLst>
              <a:ext uri="{FF2B5EF4-FFF2-40B4-BE49-F238E27FC236}">
                <a16:creationId xmlns:a16="http://schemas.microsoft.com/office/drawing/2014/main" id="{C15A8785-6F24-2FF9-7EBF-DEC56C5600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39F81B-7A0F-DD2D-F91C-8D9F2B3D08F7}"/>
              </a:ext>
            </a:extLst>
          </p:cNvPr>
          <p:cNvSpPr>
            <a:spLocks noGrp="1"/>
          </p:cNvSpPr>
          <p:nvPr>
            <p:ph type="sldNum" sz="quarter" idx="12"/>
          </p:nvPr>
        </p:nvSpPr>
        <p:spPr/>
        <p:txBody>
          <a:bodyPr/>
          <a:lstStyle/>
          <a:p>
            <a:fld id="{47C84789-C924-4EDD-AD56-ED7E0168F23C}" type="slidenum">
              <a:rPr lang="en-GB" smtClean="0"/>
              <a:t>‹#›</a:t>
            </a:fld>
            <a:endParaRPr lang="en-GB"/>
          </a:p>
        </p:txBody>
      </p:sp>
    </p:spTree>
    <p:extLst>
      <p:ext uri="{BB962C8B-B14F-4D97-AF65-F5344CB8AC3E}">
        <p14:creationId xmlns:p14="http://schemas.microsoft.com/office/powerpoint/2010/main" val="39790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672B0-3D82-CA22-3C98-ADFAB8CE75F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1901B90-A9B4-540F-7352-46978443CB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2D552EE-64D1-CC63-54C7-D82BF6DFAC6F}"/>
              </a:ext>
            </a:extLst>
          </p:cNvPr>
          <p:cNvSpPr>
            <a:spLocks noGrp="1"/>
          </p:cNvSpPr>
          <p:nvPr>
            <p:ph type="dt" sz="half" idx="10"/>
          </p:nvPr>
        </p:nvSpPr>
        <p:spPr/>
        <p:txBody>
          <a:bodyPr/>
          <a:lstStyle/>
          <a:p>
            <a:fld id="{C107BF99-5923-40C2-9ADA-60A0264B5221}" type="datetimeFigureOut">
              <a:rPr lang="en-GB" smtClean="0"/>
              <a:t>12/02/2026</a:t>
            </a:fld>
            <a:endParaRPr lang="en-GB"/>
          </a:p>
        </p:txBody>
      </p:sp>
      <p:sp>
        <p:nvSpPr>
          <p:cNvPr id="5" name="Footer Placeholder 4">
            <a:extLst>
              <a:ext uri="{FF2B5EF4-FFF2-40B4-BE49-F238E27FC236}">
                <a16:creationId xmlns:a16="http://schemas.microsoft.com/office/drawing/2014/main" id="{804E151F-3E94-00BB-5AD6-D1F23E57C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02D7CF-A164-1808-E8C8-FFD9788EBF3C}"/>
              </a:ext>
            </a:extLst>
          </p:cNvPr>
          <p:cNvSpPr>
            <a:spLocks noGrp="1"/>
          </p:cNvSpPr>
          <p:nvPr>
            <p:ph type="sldNum" sz="quarter" idx="12"/>
          </p:nvPr>
        </p:nvSpPr>
        <p:spPr/>
        <p:txBody>
          <a:bodyPr/>
          <a:lstStyle/>
          <a:p>
            <a:fld id="{47C84789-C924-4EDD-AD56-ED7E0168F23C}" type="slidenum">
              <a:rPr lang="en-GB" smtClean="0"/>
              <a:t>‹#›</a:t>
            </a:fld>
            <a:endParaRPr lang="en-GB"/>
          </a:p>
        </p:txBody>
      </p:sp>
    </p:spTree>
    <p:extLst>
      <p:ext uri="{BB962C8B-B14F-4D97-AF65-F5344CB8AC3E}">
        <p14:creationId xmlns:p14="http://schemas.microsoft.com/office/powerpoint/2010/main" val="160850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A421-269D-008B-801D-99348E562C9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9C794E6-ACB9-C806-4A25-5800775E5E5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FF8FA94-578B-C0CB-46C8-2589A1FD2B8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6F8FB04-91AC-6F4F-4666-DDA519E8F0A2}"/>
              </a:ext>
            </a:extLst>
          </p:cNvPr>
          <p:cNvSpPr>
            <a:spLocks noGrp="1"/>
          </p:cNvSpPr>
          <p:nvPr>
            <p:ph type="dt" sz="half" idx="10"/>
          </p:nvPr>
        </p:nvSpPr>
        <p:spPr/>
        <p:txBody>
          <a:bodyPr/>
          <a:lstStyle/>
          <a:p>
            <a:fld id="{C107BF99-5923-40C2-9ADA-60A0264B5221}" type="datetimeFigureOut">
              <a:rPr lang="en-GB" smtClean="0"/>
              <a:t>12/02/2026</a:t>
            </a:fld>
            <a:endParaRPr lang="en-GB"/>
          </a:p>
        </p:txBody>
      </p:sp>
      <p:sp>
        <p:nvSpPr>
          <p:cNvPr id="6" name="Footer Placeholder 5">
            <a:extLst>
              <a:ext uri="{FF2B5EF4-FFF2-40B4-BE49-F238E27FC236}">
                <a16:creationId xmlns:a16="http://schemas.microsoft.com/office/drawing/2014/main" id="{2D02D468-47FC-A9B2-BE38-068A37A68D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B1357D-30E3-0354-9A74-B050F238066A}"/>
              </a:ext>
            </a:extLst>
          </p:cNvPr>
          <p:cNvSpPr>
            <a:spLocks noGrp="1"/>
          </p:cNvSpPr>
          <p:nvPr>
            <p:ph type="sldNum" sz="quarter" idx="12"/>
          </p:nvPr>
        </p:nvSpPr>
        <p:spPr/>
        <p:txBody>
          <a:bodyPr/>
          <a:lstStyle/>
          <a:p>
            <a:fld id="{47C84789-C924-4EDD-AD56-ED7E0168F23C}" type="slidenum">
              <a:rPr lang="en-GB" smtClean="0"/>
              <a:t>‹#›</a:t>
            </a:fld>
            <a:endParaRPr lang="en-GB"/>
          </a:p>
        </p:txBody>
      </p:sp>
    </p:spTree>
    <p:extLst>
      <p:ext uri="{BB962C8B-B14F-4D97-AF65-F5344CB8AC3E}">
        <p14:creationId xmlns:p14="http://schemas.microsoft.com/office/powerpoint/2010/main" val="4103288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30EA-6386-C77E-AE8E-88D8BA78EDC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5604CA2-72B1-E894-0661-21882B9B35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F548518-670D-9C8A-41EB-824FD0B9FB7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A79E728-A8B3-A8A0-21F6-A70DC857AC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68E9489-586B-E1EC-2BDF-04AC434E872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A14A2C8-A15D-C5B4-B05D-8048EE2769D3}"/>
              </a:ext>
            </a:extLst>
          </p:cNvPr>
          <p:cNvSpPr>
            <a:spLocks noGrp="1"/>
          </p:cNvSpPr>
          <p:nvPr>
            <p:ph type="dt" sz="half" idx="10"/>
          </p:nvPr>
        </p:nvSpPr>
        <p:spPr/>
        <p:txBody>
          <a:bodyPr/>
          <a:lstStyle/>
          <a:p>
            <a:fld id="{C107BF99-5923-40C2-9ADA-60A0264B5221}" type="datetimeFigureOut">
              <a:rPr lang="en-GB" smtClean="0"/>
              <a:t>12/02/2026</a:t>
            </a:fld>
            <a:endParaRPr lang="en-GB"/>
          </a:p>
        </p:txBody>
      </p:sp>
      <p:sp>
        <p:nvSpPr>
          <p:cNvPr id="8" name="Footer Placeholder 7">
            <a:extLst>
              <a:ext uri="{FF2B5EF4-FFF2-40B4-BE49-F238E27FC236}">
                <a16:creationId xmlns:a16="http://schemas.microsoft.com/office/drawing/2014/main" id="{05B8AD19-9F3C-34AE-433B-00B9280299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AD13FE-F01F-CB58-EB76-E679ED46A6B9}"/>
              </a:ext>
            </a:extLst>
          </p:cNvPr>
          <p:cNvSpPr>
            <a:spLocks noGrp="1"/>
          </p:cNvSpPr>
          <p:nvPr>
            <p:ph type="sldNum" sz="quarter" idx="12"/>
          </p:nvPr>
        </p:nvSpPr>
        <p:spPr/>
        <p:txBody>
          <a:bodyPr/>
          <a:lstStyle/>
          <a:p>
            <a:fld id="{47C84789-C924-4EDD-AD56-ED7E0168F23C}" type="slidenum">
              <a:rPr lang="en-GB" smtClean="0"/>
              <a:t>‹#›</a:t>
            </a:fld>
            <a:endParaRPr lang="en-GB"/>
          </a:p>
        </p:txBody>
      </p:sp>
    </p:spTree>
    <p:extLst>
      <p:ext uri="{BB962C8B-B14F-4D97-AF65-F5344CB8AC3E}">
        <p14:creationId xmlns:p14="http://schemas.microsoft.com/office/powerpoint/2010/main" val="34620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FE4A6-51D1-CA7B-CA46-5A387B8B387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026A9F1-BA0A-0920-AF0B-F6D711377212}"/>
              </a:ext>
            </a:extLst>
          </p:cNvPr>
          <p:cNvSpPr>
            <a:spLocks noGrp="1"/>
          </p:cNvSpPr>
          <p:nvPr>
            <p:ph type="dt" sz="half" idx="10"/>
          </p:nvPr>
        </p:nvSpPr>
        <p:spPr/>
        <p:txBody>
          <a:bodyPr/>
          <a:lstStyle/>
          <a:p>
            <a:fld id="{C107BF99-5923-40C2-9ADA-60A0264B5221}" type="datetimeFigureOut">
              <a:rPr lang="en-GB" smtClean="0"/>
              <a:t>12/02/2026</a:t>
            </a:fld>
            <a:endParaRPr lang="en-GB"/>
          </a:p>
        </p:txBody>
      </p:sp>
      <p:sp>
        <p:nvSpPr>
          <p:cNvPr id="4" name="Footer Placeholder 3">
            <a:extLst>
              <a:ext uri="{FF2B5EF4-FFF2-40B4-BE49-F238E27FC236}">
                <a16:creationId xmlns:a16="http://schemas.microsoft.com/office/drawing/2014/main" id="{5D6F4E87-655F-288C-F226-D2B9B5E23B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E705910-6251-F860-5F96-23C84897434A}"/>
              </a:ext>
            </a:extLst>
          </p:cNvPr>
          <p:cNvSpPr>
            <a:spLocks noGrp="1"/>
          </p:cNvSpPr>
          <p:nvPr>
            <p:ph type="sldNum" sz="quarter" idx="12"/>
          </p:nvPr>
        </p:nvSpPr>
        <p:spPr/>
        <p:txBody>
          <a:bodyPr/>
          <a:lstStyle/>
          <a:p>
            <a:fld id="{47C84789-C924-4EDD-AD56-ED7E0168F23C}" type="slidenum">
              <a:rPr lang="en-GB" smtClean="0"/>
              <a:t>‹#›</a:t>
            </a:fld>
            <a:endParaRPr lang="en-GB"/>
          </a:p>
        </p:txBody>
      </p:sp>
    </p:spTree>
    <p:extLst>
      <p:ext uri="{BB962C8B-B14F-4D97-AF65-F5344CB8AC3E}">
        <p14:creationId xmlns:p14="http://schemas.microsoft.com/office/powerpoint/2010/main" val="811112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747188-3721-0F7A-0907-A47EABC8095B}"/>
              </a:ext>
            </a:extLst>
          </p:cNvPr>
          <p:cNvSpPr>
            <a:spLocks noGrp="1"/>
          </p:cNvSpPr>
          <p:nvPr>
            <p:ph type="dt" sz="half" idx="10"/>
          </p:nvPr>
        </p:nvSpPr>
        <p:spPr/>
        <p:txBody>
          <a:bodyPr/>
          <a:lstStyle/>
          <a:p>
            <a:fld id="{C107BF99-5923-40C2-9ADA-60A0264B5221}" type="datetimeFigureOut">
              <a:rPr lang="en-GB" smtClean="0"/>
              <a:t>12/02/2026</a:t>
            </a:fld>
            <a:endParaRPr lang="en-GB"/>
          </a:p>
        </p:txBody>
      </p:sp>
      <p:sp>
        <p:nvSpPr>
          <p:cNvPr id="3" name="Footer Placeholder 2">
            <a:extLst>
              <a:ext uri="{FF2B5EF4-FFF2-40B4-BE49-F238E27FC236}">
                <a16:creationId xmlns:a16="http://schemas.microsoft.com/office/drawing/2014/main" id="{7531D457-8B6A-C18A-052F-41F08208AD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5165656-C7CF-53E3-5865-76C72D90987C}"/>
              </a:ext>
            </a:extLst>
          </p:cNvPr>
          <p:cNvSpPr>
            <a:spLocks noGrp="1"/>
          </p:cNvSpPr>
          <p:nvPr>
            <p:ph type="sldNum" sz="quarter" idx="12"/>
          </p:nvPr>
        </p:nvSpPr>
        <p:spPr/>
        <p:txBody>
          <a:bodyPr/>
          <a:lstStyle/>
          <a:p>
            <a:fld id="{47C84789-C924-4EDD-AD56-ED7E0168F23C}" type="slidenum">
              <a:rPr lang="en-GB" smtClean="0"/>
              <a:t>‹#›</a:t>
            </a:fld>
            <a:endParaRPr lang="en-GB"/>
          </a:p>
        </p:txBody>
      </p:sp>
    </p:spTree>
    <p:extLst>
      <p:ext uri="{BB962C8B-B14F-4D97-AF65-F5344CB8AC3E}">
        <p14:creationId xmlns:p14="http://schemas.microsoft.com/office/powerpoint/2010/main" val="342160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2E1E1-BB6E-956B-889B-3FA7B72264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7F9558B-CDAD-F217-805F-959FBF177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71E55DE-76EC-F94B-1CB5-CCE848AD2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C40197-667B-1143-1F45-AD3F45E41B00}"/>
              </a:ext>
            </a:extLst>
          </p:cNvPr>
          <p:cNvSpPr>
            <a:spLocks noGrp="1"/>
          </p:cNvSpPr>
          <p:nvPr>
            <p:ph type="dt" sz="half" idx="10"/>
          </p:nvPr>
        </p:nvSpPr>
        <p:spPr/>
        <p:txBody>
          <a:bodyPr/>
          <a:lstStyle/>
          <a:p>
            <a:fld id="{C107BF99-5923-40C2-9ADA-60A0264B5221}" type="datetimeFigureOut">
              <a:rPr lang="en-GB" smtClean="0"/>
              <a:t>12/02/2026</a:t>
            </a:fld>
            <a:endParaRPr lang="en-GB"/>
          </a:p>
        </p:txBody>
      </p:sp>
      <p:sp>
        <p:nvSpPr>
          <p:cNvPr id="6" name="Footer Placeholder 5">
            <a:extLst>
              <a:ext uri="{FF2B5EF4-FFF2-40B4-BE49-F238E27FC236}">
                <a16:creationId xmlns:a16="http://schemas.microsoft.com/office/drawing/2014/main" id="{BE263329-496F-8CD8-9C77-76D3AF5987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834C36-4C95-6935-DD90-084D44EC9E1A}"/>
              </a:ext>
            </a:extLst>
          </p:cNvPr>
          <p:cNvSpPr>
            <a:spLocks noGrp="1"/>
          </p:cNvSpPr>
          <p:nvPr>
            <p:ph type="sldNum" sz="quarter" idx="12"/>
          </p:nvPr>
        </p:nvSpPr>
        <p:spPr/>
        <p:txBody>
          <a:bodyPr/>
          <a:lstStyle/>
          <a:p>
            <a:fld id="{47C84789-C924-4EDD-AD56-ED7E0168F23C}" type="slidenum">
              <a:rPr lang="en-GB" smtClean="0"/>
              <a:t>‹#›</a:t>
            </a:fld>
            <a:endParaRPr lang="en-GB"/>
          </a:p>
        </p:txBody>
      </p:sp>
    </p:spTree>
    <p:extLst>
      <p:ext uri="{BB962C8B-B14F-4D97-AF65-F5344CB8AC3E}">
        <p14:creationId xmlns:p14="http://schemas.microsoft.com/office/powerpoint/2010/main" val="4224726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E415D-D504-F112-5FCA-B122DEC735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FBDFD1A-9CA3-C425-A167-8AC786C77A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D45675-5B83-A59B-1A90-F5F0A1C82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BAB935B-BCF7-3A97-A962-A712F537E19F}"/>
              </a:ext>
            </a:extLst>
          </p:cNvPr>
          <p:cNvSpPr>
            <a:spLocks noGrp="1"/>
          </p:cNvSpPr>
          <p:nvPr>
            <p:ph type="dt" sz="half" idx="10"/>
          </p:nvPr>
        </p:nvSpPr>
        <p:spPr/>
        <p:txBody>
          <a:bodyPr/>
          <a:lstStyle/>
          <a:p>
            <a:fld id="{C107BF99-5923-40C2-9ADA-60A0264B5221}" type="datetimeFigureOut">
              <a:rPr lang="en-GB" smtClean="0"/>
              <a:t>12/02/2026</a:t>
            </a:fld>
            <a:endParaRPr lang="en-GB"/>
          </a:p>
        </p:txBody>
      </p:sp>
      <p:sp>
        <p:nvSpPr>
          <p:cNvPr id="6" name="Footer Placeholder 5">
            <a:extLst>
              <a:ext uri="{FF2B5EF4-FFF2-40B4-BE49-F238E27FC236}">
                <a16:creationId xmlns:a16="http://schemas.microsoft.com/office/drawing/2014/main" id="{6E382525-BD1A-9526-E42F-C495AAA96A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50B412-4CC0-207C-8FFC-57A82796450A}"/>
              </a:ext>
            </a:extLst>
          </p:cNvPr>
          <p:cNvSpPr>
            <a:spLocks noGrp="1"/>
          </p:cNvSpPr>
          <p:nvPr>
            <p:ph type="sldNum" sz="quarter" idx="12"/>
          </p:nvPr>
        </p:nvSpPr>
        <p:spPr/>
        <p:txBody>
          <a:bodyPr/>
          <a:lstStyle/>
          <a:p>
            <a:fld id="{47C84789-C924-4EDD-AD56-ED7E0168F23C}" type="slidenum">
              <a:rPr lang="en-GB" smtClean="0"/>
              <a:t>‹#›</a:t>
            </a:fld>
            <a:endParaRPr lang="en-GB"/>
          </a:p>
        </p:txBody>
      </p:sp>
    </p:spTree>
    <p:extLst>
      <p:ext uri="{BB962C8B-B14F-4D97-AF65-F5344CB8AC3E}">
        <p14:creationId xmlns:p14="http://schemas.microsoft.com/office/powerpoint/2010/main" val="200817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97383A-3C79-CA1C-2181-82B9A9F76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FD75EAA-33F6-7FEA-9EA8-1DD0F34DF6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E35B7FD-995A-6E1F-30C6-55EBD3DA9E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7BF99-5923-40C2-9ADA-60A0264B5221}" type="datetimeFigureOut">
              <a:rPr lang="en-GB" smtClean="0"/>
              <a:t>12/02/2026</a:t>
            </a:fld>
            <a:endParaRPr lang="en-GB"/>
          </a:p>
        </p:txBody>
      </p:sp>
      <p:sp>
        <p:nvSpPr>
          <p:cNvPr id="5" name="Footer Placeholder 4">
            <a:extLst>
              <a:ext uri="{FF2B5EF4-FFF2-40B4-BE49-F238E27FC236}">
                <a16:creationId xmlns:a16="http://schemas.microsoft.com/office/drawing/2014/main" id="{02078F75-ED43-60CD-F873-0082D8C355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821BB99-620D-3C77-4DA8-05DBF824E7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84789-C924-4EDD-AD56-ED7E0168F23C}" type="slidenum">
              <a:rPr lang="en-GB" smtClean="0"/>
              <a:t>‹#›</a:t>
            </a:fld>
            <a:endParaRPr lang="en-GB"/>
          </a:p>
        </p:txBody>
      </p:sp>
    </p:spTree>
    <p:extLst>
      <p:ext uri="{BB962C8B-B14F-4D97-AF65-F5344CB8AC3E}">
        <p14:creationId xmlns:p14="http://schemas.microsoft.com/office/powerpoint/2010/main" val="3771843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fondi.eu@gov.m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A00FD-DAF9-4D5E-8AB8-F46E4FD331E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FC53B073-6144-4DB8-88EF-97F4899B085F}"/>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9E9B6C6F-E0A7-4428-B3FC-E2B5DBA4CAE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3A2DEE0-2B27-4B86-A9FB-A5E8BC39248C}"/>
              </a:ext>
            </a:extLst>
          </p:cNvPr>
          <p:cNvSpPr txBox="1"/>
          <p:nvPr/>
        </p:nvSpPr>
        <p:spPr>
          <a:xfrm>
            <a:off x="258726" y="2002561"/>
            <a:ext cx="11674548" cy="1631216"/>
          </a:xfrm>
          <a:prstGeom prst="rect">
            <a:avLst/>
          </a:prstGeom>
          <a:noFill/>
        </p:spPr>
        <p:txBody>
          <a:bodyPr wrap="square" rtlCol="0">
            <a:spAutoFit/>
          </a:bodyPr>
          <a:lstStyle/>
          <a:p>
            <a:pPr algn="ctr"/>
            <a:endParaRPr lang="en-GB" sz="2000" b="1" dirty="0">
              <a:solidFill>
                <a:srgbClr val="002060"/>
              </a:solidFill>
              <a:latin typeface="+mj-lt"/>
              <a:cs typeface="Arial" panose="020B0604020202020204" pitchFamily="34" charset="0"/>
            </a:endParaRPr>
          </a:p>
          <a:p>
            <a:pPr algn="ctr"/>
            <a:r>
              <a:rPr lang="en-GB" sz="2000" b="1" dirty="0">
                <a:solidFill>
                  <a:srgbClr val="002060"/>
                </a:solidFill>
                <a:latin typeface="+mj-lt"/>
                <a:cs typeface="Arial" panose="020B0604020202020204" pitchFamily="34" charset="0"/>
              </a:rPr>
              <a:t>Managing Authority CAP SP </a:t>
            </a:r>
          </a:p>
          <a:p>
            <a:pPr algn="ctr"/>
            <a:r>
              <a:rPr lang="en-GB" sz="2000" b="1" dirty="0">
                <a:solidFill>
                  <a:srgbClr val="002060"/>
                </a:solidFill>
                <a:latin typeface="+mj-lt"/>
                <a:cs typeface="Arial" panose="020B0604020202020204" pitchFamily="34" charset="0"/>
              </a:rPr>
              <a:t>I73.2 – Off-Farm Non-Productive Investments (Afforestation)</a:t>
            </a:r>
          </a:p>
          <a:p>
            <a:pPr algn="ctr"/>
            <a:endParaRPr lang="en-GB" sz="2000" b="1" dirty="0">
              <a:solidFill>
                <a:srgbClr val="002060"/>
              </a:solidFill>
              <a:latin typeface="+mj-lt"/>
              <a:cs typeface="Arial" panose="020B0604020202020204" pitchFamily="34" charset="0"/>
            </a:endParaRPr>
          </a:p>
          <a:p>
            <a:pPr algn="ctr"/>
            <a:endParaRPr lang="en-GB" sz="2000" dirty="0">
              <a:solidFill>
                <a:schemeClr val="tx1">
                  <a:lumMod val="50000"/>
                  <a:lumOff val="50000"/>
                </a:schemeClr>
              </a:solidFill>
              <a:latin typeface="+mj-lt"/>
            </a:endParaRPr>
          </a:p>
        </p:txBody>
      </p:sp>
      <p:pic>
        <p:nvPicPr>
          <p:cNvPr id="7" name="Picture 6">
            <a:extLst>
              <a:ext uri="{FF2B5EF4-FFF2-40B4-BE49-F238E27FC236}">
                <a16:creationId xmlns:a16="http://schemas.microsoft.com/office/drawing/2014/main" id="{1C77992B-2313-7678-FF3D-7EA1B3079CC4}"/>
              </a:ext>
            </a:extLst>
          </p:cNvPr>
          <p:cNvPicPr>
            <a:picLocks noGrp="1" noRot="1" noChangeAspect="1" noMove="1" noResize="1" noEditPoints="1" noAdjustHandles="1" noChangeArrowheads="1" noChangeShapeType="1" noCrop="1"/>
          </p:cNvPicPr>
          <p:nvPr/>
        </p:nvPicPr>
        <p:blipFill>
          <a:blip r:embed="rId3"/>
          <a:stretch>
            <a:fillRect/>
          </a:stretch>
        </p:blipFill>
        <p:spPr>
          <a:xfrm>
            <a:off x="6945997" y="5887781"/>
            <a:ext cx="1495425" cy="904875"/>
          </a:xfrm>
          <a:prstGeom prst="rect">
            <a:avLst/>
          </a:prstGeom>
        </p:spPr>
      </p:pic>
      <p:pic>
        <p:nvPicPr>
          <p:cNvPr id="6" name="Picture 5">
            <a:extLst>
              <a:ext uri="{FF2B5EF4-FFF2-40B4-BE49-F238E27FC236}">
                <a16:creationId xmlns:a16="http://schemas.microsoft.com/office/drawing/2014/main" id="{6BF08148-8D75-A0C0-2BB6-EC86CE923B83}"/>
              </a:ext>
            </a:extLst>
          </p:cNvPr>
          <p:cNvPicPr>
            <a:picLocks noGrp="1" noRot="1" noChangeAspect="1" noMove="1" noResize="1" noEditPoints="1" noAdjustHandles="1" noChangeArrowheads="1" noChangeShapeType="1" noCrop="1"/>
          </p:cNvPicPr>
          <p:nvPr/>
        </p:nvPicPr>
        <p:blipFill>
          <a:blip r:embed="rId4"/>
          <a:stretch>
            <a:fillRect/>
          </a:stretch>
        </p:blipFill>
        <p:spPr>
          <a:xfrm>
            <a:off x="419997" y="155323"/>
            <a:ext cx="1999661" cy="1444877"/>
          </a:xfrm>
          <a:prstGeom prst="rect">
            <a:avLst/>
          </a:prstGeom>
        </p:spPr>
      </p:pic>
    </p:spTree>
    <p:extLst>
      <p:ext uri="{BB962C8B-B14F-4D97-AF65-F5344CB8AC3E}">
        <p14:creationId xmlns:p14="http://schemas.microsoft.com/office/powerpoint/2010/main" val="2494250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E9E934-34FE-4AAF-A72F-9C57B414372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2"/>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10</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838200" y="735518"/>
            <a:ext cx="9144000" cy="584775"/>
          </a:xfrm>
          <a:prstGeom prst="rect">
            <a:avLst/>
          </a:prstGeom>
          <a:noFill/>
        </p:spPr>
        <p:txBody>
          <a:bodyPr wrap="square" rtlCol="0">
            <a:spAutoFit/>
          </a:bodyPr>
          <a:lstStyle/>
          <a:p>
            <a:r>
              <a:rPr lang="en-GB" sz="3200" b="1" dirty="0">
                <a:solidFill>
                  <a:srgbClr val="002060"/>
                </a:solidFill>
                <a:latin typeface="Arial" panose="020B0604020202020204" pitchFamily="34" charset="0"/>
                <a:cs typeface="Arial" panose="020B0604020202020204" pitchFamily="34" charset="0"/>
              </a:rPr>
              <a:t>Assessment and Selection of Applications </a:t>
            </a:r>
          </a:p>
        </p:txBody>
      </p:sp>
      <p:sp>
        <p:nvSpPr>
          <p:cNvPr id="8" name="TextBox 7">
            <a:extLst>
              <a:ext uri="{FF2B5EF4-FFF2-40B4-BE49-F238E27FC236}">
                <a16:creationId xmlns:a16="http://schemas.microsoft.com/office/drawing/2014/main" id="{4E8338CD-A7B2-9D52-504C-70C92DE893B4}"/>
              </a:ext>
            </a:extLst>
          </p:cNvPr>
          <p:cNvSpPr txBox="1"/>
          <p:nvPr/>
        </p:nvSpPr>
        <p:spPr>
          <a:xfrm>
            <a:off x="275208" y="2240438"/>
            <a:ext cx="11480649" cy="2294859"/>
          </a:xfrm>
          <a:prstGeom prst="rect">
            <a:avLst/>
          </a:prstGeom>
          <a:noFill/>
        </p:spPr>
        <p:txBody>
          <a:bodyPr wrap="square">
            <a:spAutoFit/>
          </a:bodyPr>
          <a:lstStyle/>
          <a:p>
            <a:pPr marL="285750" indent="-285750">
              <a:buFont typeface="Wingdings" panose="05000000000000000000" pitchFamily="2" charset="2"/>
              <a:buChar char="ü"/>
            </a:pPr>
            <a:r>
              <a:rPr lang="en-GB" dirty="0">
                <a:latin typeface="+mj-lt"/>
              </a:rPr>
              <a:t>In cases where applications need to be prioritised in view of budgetary limitations, priority will be given to: </a:t>
            </a:r>
          </a:p>
          <a:p>
            <a:pPr marL="285750" indent="-285750">
              <a:buFont typeface="Wingdings" panose="05000000000000000000" pitchFamily="2" charset="2"/>
              <a:buChar char="ü"/>
            </a:pPr>
            <a:endParaRPr lang="en-GB" dirty="0">
              <a:latin typeface="+mj-lt"/>
            </a:endParaRPr>
          </a:p>
          <a:p>
            <a:r>
              <a:rPr lang="en-GB" dirty="0">
                <a:latin typeface="+mj-lt"/>
              </a:rPr>
              <a:t>	a) operations within a Natura 2000 area. </a:t>
            </a:r>
          </a:p>
          <a:p>
            <a:endParaRPr lang="en-GB" dirty="0">
              <a:latin typeface="+mj-lt"/>
            </a:endParaRPr>
          </a:p>
          <a:p>
            <a:r>
              <a:rPr lang="en-GB" dirty="0">
                <a:latin typeface="+mj-lt"/>
              </a:rPr>
              <a:t>	b) If further prioritisation would be required, then the next criterion would be proximity to Natura 2000 	areas. </a:t>
            </a:r>
            <a:r>
              <a:rPr lang="en-GB" b="0" i="0" u="none" strike="noStrike" baseline="0" dirty="0">
                <a:solidFill>
                  <a:srgbClr val="000000"/>
                </a:solidFill>
                <a:latin typeface="+mj-lt"/>
              </a:rPr>
              <a:t> </a:t>
            </a:r>
          </a:p>
          <a:p>
            <a:pPr algn="ctr">
              <a:lnSpc>
                <a:spcPct val="115000"/>
              </a:lnSpc>
              <a:spcAft>
                <a:spcPts val="1000"/>
              </a:spcAft>
            </a:pPr>
            <a:endParaRPr lang="en-GB" sz="1200" b="1" dirty="0">
              <a:effectLst/>
              <a:latin typeface="Calibri Light" panose="020F030202020403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en-GB" sz="1200" b="1" dirty="0">
              <a:effectLst/>
              <a:latin typeface="Calibri Light" panose="020F03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10095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E9E934-34FE-4AAF-A72F-9C57B414372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2"/>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11</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905933" y="681037"/>
            <a:ext cx="9144000"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CHANGE REQUESTS/PAYMNETS</a:t>
            </a:r>
            <a:endParaRPr lang="en-GB" sz="3200" b="1"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4BEE2CB-EF30-9F39-5F6C-B97FC52A16C2}"/>
              </a:ext>
            </a:extLst>
          </p:cNvPr>
          <p:cNvSpPr txBox="1"/>
          <p:nvPr/>
        </p:nvSpPr>
        <p:spPr>
          <a:xfrm>
            <a:off x="905933" y="1818967"/>
            <a:ext cx="10236988" cy="2957861"/>
          </a:xfrm>
          <a:prstGeom prst="rect">
            <a:avLst/>
          </a:prstGeom>
          <a:noFill/>
        </p:spPr>
        <p:txBody>
          <a:bodyPr wrap="square">
            <a:spAutoFit/>
          </a:bodyPr>
          <a:lstStyle/>
          <a:p>
            <a:pPr marL="285750" indent="-285750" algn="just">
              <a:lnSpc>
                <a:spcPct val="150000"/>
              </a:lnSpc>
              <a:spcAft>
                <a:spcPts val="1000"/>
              </a:spcAft>
              <a:buFont typeface="Arial" panose="020B0604020202020204" pitchFamily="34" charset="0"/>
              <a:buChar char="•"/>
            </a:pPr>
            <a:r>
              <a:rPr lang="en-GB" dirty="0">
                <a:effectLst/>
                <a:latin typeface="Calibri Light" panose="020F0302020204030204" pitchFamily="34" charset="0"/>
                <a:ea typeface="Times New Roman" panose="02020603050405020304" pitchFamily="18" charset="0"/>
                <a:cs typeface="Arial" panose="020B0604020202020204" pitchFamily="34" charset="0"/>
              </a:rPr>
              <a:t>Projects with a grant value of equal or less than EUR100,000 shall be limited to two (2) change request submissions, including extension requests, whereas projects with a grant value of more than EUR100,000 but less than or equal to EUR200,000 shall be limited to three (3) change request submissions. The limit of change request submissions applies for the entire duration of the project. For the avoidance of doubt, the limitation is subject to the number of submissions and not the amount of changes requested per submission. Furthermore, the limitation still applies in case the MA rejects the request in part or in its entirety.</a:t>
            </a:r>
          </a:p>
        </p:txBody>
      </p:sp>
    </p:spTree>
    <p:extLst>
      <p:ext uri="{BB962C8B-B14F-4D97-AF65-F5344CB8AC3E}">
        <p14:creationId xmlns:p14="http://schemas.microsoft.com/office/powerpoint/2010/main" val="164129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E9E934-34FE-4AAF-A72F-9C57B414372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2"/>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12</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905933" y="681037"/>
            <a:ext cx="9144000"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DURABILITY </a:t>
            </a:r>
            <a:endParaRPr lang="en-GB" sz="3200" b="1"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4BEE2CB-EF30-9F39-5F6C-B97FC52A16C2}"/>
              </a:ext>
            </a:extLst>
          </p:cNvPr>
          <p:cNvSpPr txBox="1"/>
          <p:nvPr/>
        </p:nvSpPr>
        <p:spPr>
          <a:xfrm>
            <a:off x="905933" y="1818967"/>
            <a:ext cx="10236988" cy="2616101"/>
          </a:xfrm>
          <a:prstGeom prst="rect">
            <a:avLst/>
          </a:prstGeom>
          <a:noFill/>
        </p:spPr>
        <p:txBody>
          <a:bodyPr wrap="square">
            <a:spAutoFit/>
          </a:bodyPr>
          <a:lstStyle/>
          <a:p>
            <a:pPr algn="l"/>
            <a:endParaRPr lang="en-GB" sz="2000" b="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ü"/>
            </a:pPr>
            <a:r>
              <a:rPr lang="en-GB" sz="1800" b="0" i="0" u="none" strike="noStrike" baseline="0" dirty="0">
                <a:solidFill>
                  <a:srgbClr val="000000"/>
                </a:solidFill>
                <a:latin typeface="+mj-lt"/>
              </a:rPr>
              <a:t>For investments with a grant value of up to €15,000 the durability period obligations will extend to one (1) year from the final payment to the beneficiary. </a:t>
            </a:r>
          </a:p>
          <a:p>
            <a:endParaRPr lang="en-GB" sz="1800" b="0" i="0" u="none" strike="noStrike" baseline="0" dirty="0">
              <a:solidFill>
                <a:srgbClr val="000000"/>
              </a:solidFill>
              <a:latin typeface="+mj-lt"/>
            </a:endParaRPr>
          </a:p>
          <a:p>
            <a:pPr marL="285750" indent="-285750">
              <a:buFont typeface="Wingdings" panose="05000000000000000000" pitchFamily="2" charset="2"/>
              <a:buChar char="ü"/>
            </a:pPr>
            <a:r>
              <a:rPr lang="en-GB" sz="1800" b="0" i="0" u="none" strike="noStrike" baseline="0" dirty="0">
                <a:solidFill>
                  <a:srgbClr val="000000"/>
                </a:solidFill>
                <a:latin typeface="+mj-lt"/>
              </a:rPr>
              <a:t>For investments with a grant value of between €15,000 and €200,000 the durability period obligations will extend to three (3) years from the final payment to the beneficiary. </a:t>
            </a:r>
          </a:p>
          <a:p>
            <a:endParaRPr lang="en-GB" sz="1800" b="0" i="0" u="none" strike="noStrike" baseline="0" dirty="0">
              <a:solidFill>
                <a:srgbClr val="000000"/>
              </a:solidFill>
              <a:latin typeface="+mj-lt"/>
            </a:endParaRPr>
          </a:p>
          <a:p>
            <a:pPr marL="285750" indent="-285750">
              <a:buFont typeface="Wingdings" panose="05000000000000000000" pitchFamily="2" charset="2"/>
              <a:buChar char="ü"/>
            </a:pPr>
            <a:r>
              <a:rPr lang="en-GB" sz="1800" b="0" i="0" u="none" strike="noStrike" baseline="0" dirty="0">
                <a:solidFill>
                  <a:srgbClr val="000000"/>
                </a:solidFill>
                <a:latin typeface="+mj-lt"/>
              </a:rPr>
              <a:t>For investments with a grant value of over €200,000 the durability period obligations will extend to five (5) years from the final payment to the beneficiary.</a:t>
            </a:r>
            <a:endParaRPr lang="en-GB" sz="800" b="0" i="0" u="none" strike="noStrike" baseline="0" dirty="0">
              <a:solidFill>
                <a:srgbClr val="000000"/>
              </a:solidFill>
              <a:latin typeface="+mj-lt"/>
            </a:endParaRPr>
          </a:p>
        </p:txBody>
      </p:sp>
    </p:spTree>
    <p:extLst>
      <p:ext uri="{BB962C8B-B14F-4D97-AF65-F5344CB8AC3E}">
        <p14:creationId xmlns:p14="http://schemas.microsoft.com/office/powerpoint/2010/main" val="3294985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E9E934-34FE-4AAF-A72F-9C57B414372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2"/>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13</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838200" y="735518"/>
            <a:ext cx="9144000"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CONTACT US</a:t>
            </a:r>
            <a:endParaRPr lang="en-GB" sz="3200" b="1" dirty="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B907423-12A0-2C41-3736-4DD2691A1C9C}"/>
              </a:ext>
            </a:extLst>
          </p:cNvPr>
          <p:cNvSpPr txBox="1"/>
          <p:nvPr/>
        </p:nvSpPr>
        <p:spPr>
          <a:xfrm>
            <a:off x="905933" y="1646238"/>
            <a:ext cx="10515600" cy="1342034"/>
          </a:xfrm>
          <a:prstGeom prst="rect">
            <a:avLst/>
          </a:prstGeom>
          <a:noFill/>
        </p:spPr>
        <p:txBody>
          <a:bodyPr wrap="square">
            <a:spAutoFit/>
          </a:bodyPr>
          <a:lstStyle/>
          <a:p>
            <a:pPr algn="just">
              <a:lnSpc>
                <a:spcPct val="150000"/>
              </a:lnSpc>
            </a:pPr>
            <a:endParaRPr lang="en-GB" dirty="0">
              <a:solidFill>
                <a:srgbClr val="000000"/>
              </a:solidFill>
              <a:latin typeface="+mj-lt"/>
            </a:endParaRPr>
          </a:p>
          <a:p>
            <a:pPr algn="just">
              <a:lnSpc>
                <a:spcPct val="150000"/>
              </a:lnSpc>
            </a:pPr>
            <a:endParaRPr lang="en-GB" sz="2000" dirty="0">
              <a:solidFill>
                <a:srgbClr val="000000"/>
              </a:solidFill>
              <a:latin typeface="+mj-lt"/>
            </a:endParaRPr>
          </a:p>
          <a:p>
            <a:pPr>
              <a:lnSpc>
                <a:spcPct val="150000"/>
              </a:lnSpc>
              <a:spcAft>
                <a:spcPts val="1000"/>
              </a:spcAft>
            </a:pPr>
            <a:endParaRPr lang="en-GB" dirty="0">
              <a:effectLst/>
              <a:latin typeface="+mj-lt"/>
              <a:ea typeface="MS Mincho" panose="02020609040205080304" pitchFamily="49" charset="-128"/>
              <a:cs typeface="Arial" panose="020B0604020202020204" pitchFamily="34" charset="0"/>
            </a:endParaRPr>
          </a:p>
        </p:txBody>
      </p:sp>
      <p:sp>
        <p:nvSpPr>
          <p:cNvPr id="8" name="Rectangle 7">
            <a:extLst>
              <a:ext uri="{FF2B5EF4-FFF2-40B4-BE49-F238E27FC236}">
                <a16:creationId xmlns:a16="http://schemas.microsoft.com/office/drawing/2014/main" id="{69944DE6-D2EB-225C-8ABB-FF0ECCC84DF7}"/>
              </a:ext>
            </a:extLst>
          </p:cNvPr>
          <p:cNvSpPr/>
          <p:nvPr/>
        </p:nvSpPr>
        <p:spPr>
          <a:xfrm>
            <a:off x="905933" y="1825625"/>
            <a:ext cx="10447867" cy="425858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  </a:t>
            </a:r>
            <a:endParaRPr lang="en-US" dirty="0">
              <a:solidFill>
                <a:schemeClr val="bg1"/>
              </a:solidFill>
              <a:latin typeface="+mj-lt"/>
            </a:endParaRPr>
          </a:p>
          <a:p>
            <a:pPr algn="ctr"/>
            <a:endParaRPr lang="en-US" sz="2400" dirty="0">
              <a:solidFill>
                <a:schemeClr val="tx1"/>
              </a:solidFill>
              <a:latin typeface="+mj-lt"/>
            </a:endParaRPr>
          </a:p>
          <a:p>
            <a:pPr algn="ctr"/>
            <a:r>
              <a:rPr lang="en-US" sz="2400" dirty="0">
                <a:solidFill>
                  <a:schemeClr val="tx1"/>
                </a:solidFill>
                <a:latin typeface="+mj-lt"/>
              </a:rPr>
              <a:t>AGRI Managing Authority</a:t>
            </a:r>
          </a:p>
          <a:p>
            <a:pPr algn="ctr"/>
            <a:r>
              <a:rPr lang="en-US" sz="2400" dirty="0">
                <a:solidFill>
                  <a:schemeClr val="tx1"/>
                </a:solidFill>
                <a:latin typeface="+mj-lt"/>
              </a:rPr>
              <a:t>Tel: 2555 2692</a:t>
            </a:r>
          </a:p>
          <a:p>
            <a:pPr algn="ctr"/>
            <a:r>
              <a:rPr lang="en-US" sz="2400" dirty="0">
                <a:solidFill>
                  <a:schemeClr val="tx1"/>
                </a:solidFill>
                <a:latin typeface="+mj-lt"/>
              </a:rPr>
              <a:t>Email:</a:t>
            </a:r>
            <a:r>
              <a:rPr lang="en-US" sz="2400" dirty="0">
                <a:solidFill>
                  <a:schemeClr val="bg1"/>
                </a:solidFill>
                <a:latin typeface="+mj-lt"/>
              </a:rPr>
              <a:t> </a:t>
            </a:r>
            <a:r>
              <a:rPr lang="en-US" sz="2400" dirty="0">
                <a:solidFill>
                  <a:schemeClr val="bg1"/>
                </a:solidFill>
                <a:latin typeface="+mj-lt"/>
                <a:hlinkClick r:id="rId3"/>
              </a:rPr>
              <a:t>fondi.eu@gov.mt</a:t>
            </a:r>
            <a:endParaRPr lang="en-US" sz="2400" dirty="0">
              <a:solidFill>
                <a:schemeClr val="bg1"/>
              </a:solidFill>
              <a:latin typeface="+mj-lt"/>
            </a:endParaRPr>
          </a:p>
          <a:p>
            <a:pPr algn="ctr"/>
            <a:endParaRPr lang="en-US" sz="2400" dirty="0">
              <a:solidFill>
                <a:schemeClr val="tx1"/>
              </a:solidFill>
              <a:latin typeface="+mj-lt"/>
            </a:endParaRPr>
          </a:p>
          <a:p>
            <a:pPr algn="ctr"/>
            <a:endParaRPr lang="en-US" sz="2400" dirty="0">
              <a:solidFill>
                <a:schemeClr val="tx1"/>
              </a:solidFill>
              <a:latin typeface="+mj-lt"/>
            </a:endParaRPr>
          </a:p>
          <a:p>
            <a:pPr algn="ctr"/>
            <a:endParaRPr lang="en-US" sz="2400" dirty="0">
              <a:solidFill>
                <a:schemeClr val="bg1"/>
              </a:solidFill>
              <a:latin typeface="+mj-lt"/>
            </a:endParaRPr>
          </a:p>
          <a:p>
            <a:pPr algn="ctr"/>
            <a:endParaRPr lang="en-GB" dirty="0">
              <a:solidFill>
                <a:schemeClr val="bg1"/>
              </a:solidFill>
            </a:endParaRPr>
          </a:p>
        </p:txBody>
      </p:sp>
    </p:spTree>
    <p:extLst>
      <p:ext uri="{BB962C8B-B14F-4D97-AF65-F5344CB8AC3E}">
        <p14:creationId xmlns:p14="http://schemas.microsoft.com/office/powerpoint/2010/main" val="3510781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24AE-1065-4144-8058-A3DC89E4188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D6F0FC5-78BE-437B-A31B-8E1813F25A6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A246BD9-CCA7-41B3-B9B3-5E0A2A5B25B5}"/>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FAC17D3-F425-B5D0-8E09-3E098D96366B}"/>
              </a:ext>
            </a:extLst>
          </p:cNvPr>
          <p:cNvPicPr>
            <a:picLocks noGrp="1" noRot="1" noChangeAspect="1" noMove="1" noResize="1" noEditPoints="1" noAdjustHandles="1" noChangeArrowheads="1" noChangeShapeType="1" noCrop="1"/>
          </p:cNvPicPr>
          <p:nvPr/>
        </p:nvPicPr>
        <p:blipFill>
          <a:blip r:embed="rId3"/>
          <a:stretch>
            <a:fillRect/>
          </a:stretch>
        </p:blipFill>
        <p:spPr>
          <a:xfrm>
            <a:off x="6852995" y="5859462"/>
            <a:ext cx="1495425" cy="904875"/>
          </a:xfrm>
          <a:prstGeom prst="rect">
            <a:avLst/>
          </a:prstGeom>
        </p:spPr>
      </p:pic>
      <p:pic>
        <p:nvPicPr>
          <p:cNvPr id="7" name="Picture 6">
            <a:extLst>
              <a:ext uri="{FF2B5EF4-FFF2-40B4-BE49-F238E27FC236}">
                <a16:creationId xmlns:a16="http://schemas.microsoft.com/office/drawing/2014/main" id="{E38601E2-4DF3-C759-0475-18F63F9FF5CA}"/>
              </a:ext>
            </a:extLst>
          </p:cNvPr>
          <p:cNvPicPr>
            <a:picLocks noGrp="1" noRot="1" noChangeAspect="1" noMove="1" noResize="1" noEditPoints="1" noAdjustHandles="1" noChangeArrowheads="1" noChangeShapeType="1" noCrop="1"/>
          </p:cNvPicPr>
          <p:nvPr/>
        </p:nvPicPr>
        <p:blipFill>
          <a:blip r:embed="rId4"/>
          <a:stretch>
            <a:fillRect/>
          </a:stretch>
        </p:blipFill>
        <p:spPr>
          <a:xfrm>
            <a:off x="408422" y="177886"/>
            <a:ext cx="1999661" cy="1444877"/>
          </a:xfrm>
          <a:prstGeom prst="rect">
            <a:avLst/>
          </a:prstGeom>
        </p:spPr>
      </p:pic>
    </p:spTree>
    <p:extLst>
      <p:ext uri="{BB962C8B-B14F-4D97-AF65-F5344CB8AC3E}">
        <p14:creationId xmlns:p14="http://schemas.microsoft.com/office/powerpoint/2010/main" val="420683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background with black dots&#10;&#10;Description automatically generated">
            <a:extLst>
              <a:ext uri="{FF2B5EF4-FFF2-40B4-BE49-F238E27FC236}">
                <a16:creationId xmlns:a16="http://schemas.microsoft.com/office/drawing/2014/main" id="{057F79DD-19C8-4827-947F-EBF70B8CC286}"/>
              </a:ext>
            </a:extLst>
          </p:cNvPr>
          <p:cNvPicPr>
            <a:picLocks noGrp="1" noChangeAspect="1"/>
          </p:cNvPicPr>
          <p:nvPr>
            <p:ph idx="1"/>
          </p:nvPr>
        </p:nvPicPr>
        <p:blipFill rotWithShape="1">
          <a:blip r:embed="rId2">
            <a:alphaModFix amt="59000"/>
          </a:blip>
          <a:srcRect l="427" r="2" b="2"/>
          <a:stretch/>
        </p:blipFill>
        <p:spPr>
          <a:xfrm>
            <a:off x="20" y="-7624"/>
            <a:ext cx="12191981" cy="6887365"/>
          </a:xfrm>
          <a:prstGeom prst="rect">
            <a:avLst/>
          </a:prstGeom>
          <a:solidFill>
            <a:schemeClr val="bg1"/>
          </a:solidFill>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049B566-6B4E-4AA6-90ED-FA5F5DD6392C}" type="slidenum">
              <a:rPr lang="en-US">
                <a:solidFill>
                  <a:srgbClr val="FFFFFF"/>
                </a:solidFill>
              </a:rPr>
              <a:pPr>
                <a:spcAft>
                  <a:spcPts val="600"/>
                </a:spcAft>
              </a:pPr>
              <a:t>2</a:t>
            </a:fld>
            <a:endParaRPr lang="en-US">
              <a:solidFill>
                <a:srgbClr val="FFFFFF"/>
              </a:solidFill>
            </a:endParaRPr>
          </a:p>
        </p:txBody>
      </p:sp>
      <p:sp>
        <p:nvSpPr>
          <p:cNvPr id="6" name="TextBox 5">
            <a:extLst>
              <a:ext uri="{FF2B5EF4-FFF2-40B4-BE49-F238E27FC236}">
                <a16:creationId xmlns:a16="http://schemas.microsoft.com/office/drawing/2014/main" id="{D4A36399-9438-A427-0095-DA62AD7B93B7}"/>
              </a:ext>
            </a:extLst>
          </p:cNvPr>
          <p:cNvSpPr txBox="1"/>
          <p:nvPr/>
        </p:nvSpPr>
        <p:spPr>
          <a:xfrm>
            <a:off x="905933" y="681037"/>
            <a:ext cx="9144000" cy="584775"/>
          </a:xfrm>
          <a:prstGeom prst="rect">
            <a:avLst/>
          </a:prstGeom>
          <a:noFill/>
        </p:spPr>
        <p:txBody>
          <a:bodyPr wrap="square" rtlCol="0">
            <a:spAutoFit/>
          </a:bodyPr>
          <a:lstStyle/>
          <a:p>
            <a:pPr>
              <a:spcAft>
                <a:spcPts val="600"/>
              </a:spcAft>
            </a:pPr>
            <a:r>
              <a:rPr lang="en-US" sz="3200" b="1" dirty="0">
                <a:solidFill>
                  <a:srgbClr val="002060"/>
                </a:solidFill>
                <a:latin typeface="Arial" panose="020B0604020202020204" pitchFamily="34" charset="0"/>
                <a:cs typeface="Arial" panose="020B0604020202020204" pitchFamily="34" charset="0"/>
              </a:rPr>
              <a:t>INTERVENTION DETAILS </a:t>
            </a:r>
            <a:endParaRPr lang="en-GB" sz="3200" b="1"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BA0686E-2FD6-151F-8C88-8F979E5024F7}"/>
              </a:ext>
            </a:extLst>
          </p:cNvPr>
          <p:cNvSpPr txBox="1"/>
          <p:nvPr/>
        </p:nvSpPr>
        <p:spPr>
          <a:xfrm>
            <a:off x="961538" y="1760347"/>
            <a:ext cx="10515600" cy="4417876"/>
          </a:xfrm>
          <a:prstGeom prst="rect">
            <a:avLst/>
          </a:prstGeom>
          <a:noFill/>
        </p:spPr>
        <p:txBody>
          <a:bodyPr wrap="square">
            <a:spAutoFit/>
          </a:bodyPr>
          <a:lstStyle/>
          <a:p>
            <a:pPr>
              <a:lnSpc>
                <a:spcPct val="150000"/>
              </a:lnSpc>
              <a:spcAft>
                <a:spcPts val="600"/>
              </a:spcAft>
            </a:pPr>
            <a:r>
              <a:rPr lang="en-US" sz="2200" dirty="0">
                <a:latin typeface="+mj-lt"/>
              </a:rPr>
              <a:t>Budget: </a:t>
            </a:r>
            <a:r>
              <a:rPr lang="en-GB" sz="2200" b="0" i="0" u="none" strike="noStrike" baseline="0" dirty="0">
                <a:solidFill>
                  <a:srgbClr val="000000"/>
                </a:solidFill>
                <a:latin typeface="+mj-lt"/>
              </a:rPr>
              <a:t>€1.25 million in total (public expenditure) </a:t>
            </a:r>
          </a:p>
          <a:p>
            <a:pPr>
              <a:lnSpc>
                <a:spcPct val="150000"/>
              </a:lnSpc>
              <a:spcAft>
                <a:spcPts val="600"/>
              </a:spcAft>
            </a:pPr>
            <a:r>
              <a:rPr lang="en-GB" sz="2200" dirty="0">
                <a:solidFill>
                  <a:srgbClr val="000000"/>
                </a:solidFill>
                <a:latin typeface="+mj-lt"/>
              </a:rPr>
              <a:t>Support rate: 100% of the eligible costs </a:t>
            </a:r>
          </a:p>
          <a:p>
            <a:pPr>
              <a:lnSpc>
                <a:spcPct val="150000"/>
              </a:lnSpc>
              <a:spcAft>
                <a:spcPts val="600"/>
              </a:spcAft>
            </a:pPr>
            <a:r>
              <a:rPr lang="en-GB" sz="2200" dirty="0">
                <a:solidFill>
                  <a:srgbClr val="000000"/>
                </a:solidFill>
                <a:latin typeface="+mj-lt"/>
              </a:rPr>
              <a:t>Deadline: 27</a:t>
            </a:r>
            <a:r>
              <a:rPr lang="en-GB" sz="2200" baseline="30000" dirty="0">
                <a:solidFill>
                  <a:srgbClr val="000000"/>
                </a:solidFill>
                <a:latin typeface="+mj-lt"/>
              </a:rPr>
              <a:t>th</a:t>
            </a:r>
            <a:r>
              <a:rPr lang="en-GB" sz="2200" dirty="0">
                <a:solidFill>
                  <a:srgbClr val="000000"/>
                </a:solidFill>
                <a:latin typeface="+mj-lt"/>
              </a:rPr>
              <a:t> February 2026 at 12:00hrs </a:t>
            </a:r>
          </a:p>
          <a:p>
            <a:pPr>
              <a:lnSpc>
                <a:spcPct val="150000"/>
              </a:lnSpc>
              <a:spcAft>
                <a:spcPts val="600"/>
              </a:spcAft>
            </a:pPr>
            <a:r>
              <a:rPr lang="en-GB" sz="2200" dirty="0">
                <a:solidFill>
                  <a:srgbClr val="000000"/>
                </a:solidFill>
                <a:latin typeface="+mj-lt"/>
              </a:rPr>
              <a:t>Maximum Duration of the project : 24 Months </a:t>
            </a:r>
          </a:p>
          <a:p>
            <a:pPr>
              <a:lnSpc>
                <a:spcPct val="150000"/>
              </a:lnSpc>
              <a:spcAft>
                <a:spcPts val="600"/>
              </a:spcAft>
            </a:pPr>
            <a:endParaRPr lang="en-US" sz="2200" dirty="0">
              <a:latin typeface="+mj-lt"/>
            </a:endParaRPr>
          </a:p>
          <a:p>
            <a:pPr algn="just">
              <a:lnSpc>
                <a:spcPct val="115000"/>
              </a:lnSpc>
              <a:spcAft>
                <a:spcPts val="1000"/>
              </a:spcAft>
            </a:pPr>
            <a:r>
              <a:rPr lang="en-GB" sz="2200" dirty="0">
                <a:effectLst/>
                <a:latin typeface="+mj-lt"/>
                <a:ea typeface="Calibri" panose="020F0502020204030204" pitchFamily="34" charset="0"/>
                <a:cs typeface="Arial" panose="020B0604020202020204" pitchFamily="34" charset="0"/>
              </a:rPr>
              <a:t>The call is open for </a:t>
            </a:r>
            <a:r>
              <a:rPr lang="en-GB" sz="2200" b="1" dirty="0">
                <a:solidFill>
                  <a:srgbClr val="00CC99"/>
                </a:solidFill>
                <a:latin typeface="+mj-lt"/>
                <a:ea typeface="Calibri" panose="020F0502020204030204" pitchFamily="34" charset="0"/>
                <a:cs typeface="Arial" panose="020B0604020202020204" pitchFamily="34" charset="0"/>
              </a:rPr>
              <a:t>On-Farm Non-Productive Investments </a:t>
            </a:r>
            <a:r>
              <a:rPr lang="en-GB" sz="2200" dirty="0">
                <a:effectLst/>
                <a:latin typeface="+mj-lt"/>
                <a:ea typeface="Calibri" panose="020F0502020204030204" pitchFamily="34" charset="0"/>
                <a:cs typeface="Arial" panose="020B0604020202020204" pitchFamily="34" charset="0"/>
              </a:rPr>
              <a:t>related to:</a:t>
            </a:r>
          </a:p>
          <a:p>
            <a:pPr marL="285750" indent="-285750" algn="just">
              <a:lnSpc>
                <a:spcPct val="115000"/>
              </a:lnSpc>
              <a:spcAft>
                <a:spcPts val="1000"/>
              </a:spcAft>
              <a:buFont typeface="Wingdings" panose="05000000000000000000" pitchFamily="2" charset="2"/>
              <a:buChar char="ü"/>
            </a:pPr>
            <a:r>
              <a:rPr lang="en-GB" sz="2200" dirty="0">
                <a:latin typeface="+mj-lt"/>
                <a:ea typeface="Calibri" panose="020F0502020204030204" pitchFamily="34" charset="0"/>
                <a:cs typeface="Arial" panose="020B0604020202020204" pitchFamily="34" charset="0"/>
              </a:rPr>
              <a:t>Afforestation</a:t>
            </a:r>
          </a:p>
          <a:p>
            <a:pPr marL="285750" indent="-285750" algn="just">
              <a:lnSpc>
                <a:spcPct val="115000"/>
              </a:lnSpc>
              <a:spcAft>
                <a:spcPts val="1000"/>
              </a:spcAft>
              <a:buFont typeface="Wingdings" panose="05000000000000000000" pitchFamily="2" charset="2"/>
              <a:buChar char="ü"/>
            </a:pPr>
            <a:r>
              <a:rPr lang="en-GB" sz="2200" dirty="0">
                <a:effectLst/>
                <a:latin typeface="+mj-lt"/>
                <a:ea typeface="Calibri" panose="020F0502020204030204" pitchFamily="34" charset="0"/>
                <a:cs typeface="Arial" panose="020B0604020202020204" pitchFamily="34" charset="0"/>
              </a:rPr>
              <a:t>Rehabilitation of Valleys around the Maltese Islands </a:t>
            </a:r>
          </a:p>
        </p:txBody>
      </p:sp>
    </p:spTree>
    <p:extLst>
      <p:ext uri="{BB962C8B-B14F-4D97-AF65-F5344CB8AC3E}">
        <p14:creationId xmlns:p14="http://schemas.microsoft.com/office/powerpoint/2010/main" val="2272845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E9E934-34FE-4AAF-A72F-9C57B414372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2"/>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3</a:t>
            </a:fld>
            <a:endParaRPr lang="en-GB" dirty="0"/>
          </a:p>
        </p:txBody>
      </p:sp>
      <p:sp>
        <p:nvSpPr>
          <p:cNvPr id="6" name="TextBox 5">
            <a:extLst>
              <a:ext uri="{FF2B5EF4-FFF2-40B4-BE49-F238E27FC236}">
                <a16:creationId xmlns:a16="http://schemas.microsoft.com/office/drawing/2014/main" id="{D4A36399-9438-A427-0095-DA62AD7B93B7}"/>
              </a:ext>
            </a:extLst>
          </p:cNvPr>
          <p:cNvSpPr txBox="1"/>
          <p:nvPr/>
        </p:nvSpPr>
        <p:spPr>
          <a:xfrm>
            <a:off x="905933" y="681037"/>
            <a:ext cx="9144000"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ELIGIBLE APPLICANTS</a:t>
            </a:r>
            <a:endParaRPr lang="en-GB" sz="3200" b="1"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BA0686E-2FD6-151F-8C88-8F979E5024F7}"/>
              </a:ext>
            </a:extLst>
          </p:cNvPr>
          <p:cNvSpPr txBox="1"/>
          <p:nvPr/>
        </p:nvSpPr>
        <p:spPr>
          <a:xfrm>
            <a:off x="905933" y="2055813"/>
            <a:ext cx="10515600" cy="3897221"/>
          </a:xfrm>
          <a:prstGeom prst="rect">
            <a:avLst/>
          </a:prstGeom>
          <a:noFill/>
        </p:spPr>
        <p:txBody>
          <a:bodyPr wrap="square">
            <a:spAutoFit/>
          </a:bodyPr>
          <a:lstStyle/>
          <a:p>
            <a:pPr algn="just">
              <a:lnSpc>
                <a:spcPct val="150000"/>
              </a:lnSpc>
              <a:spcAft>
                <a:spcPts val="1000"/>
              </a:spcAft>
            </a:pPr>
            <a:r>
              <a:rPr lang="en-GB" sz="2400" dirty="0">
                <a:solidFill>
                  <a:srgbClr val="00CC99"/>
                </a:solidFill>
                <a:effectLst/>
                <a:latin typeface="+mj-lt"/>
                <a:ea typeface="Times New Roman" panose="02020603050405020304" pitchFamily="18" charset="0"/>
                <a:cs typeface="Arial" panose="020B0604020202020204" pitchFamily="34" charset="0"/>
              </a:rPr>
              <a:t>Support under this intervention is available to:</a:t>
            </a:r>
            <a:endParaRPr lang="en-GB" sz="2400" dirty="0">
              <a:effectLst/>
              <a:latin typeface="+mj-lt"/>
              <a:ea typeface="Times New Roman" panose="02020603050405020304" pitchFamily="18" charset="0"/>
              <a:cs typeface="Arial" panose="020B0604020202020204" pitchFamily="34" charset="0"/>
            </a:endParaRPr>
          </a:p>
          <a:p>
            <a:pPr marL="285750" indent="-285750" algn="just">
              <a:lnSpc>
                <a:spcPct val="115000"/>
              </a:lnSpc>
              <a:spcAft>
                <a:spcPts val="1000"/>
              </a:spcAft>
              <a:buFont typeface="Wingdings" panose="05000000000000000000" pitchFamily="2" charset="2"/>
              <a:buChar char="ü"/>
            </a:pPr>
            <a:r>
              <a:rPr lang="en-GB" sz="2400" dirty="0">
                <a:effectLst/>
                <a:latin typeface="+mj-lt"/>
                <a:ea typeface="Times New Roman" panose="02020603050405020304" pitchFamily="18" charset="0"/>
                <a:cs typeface="Arial" panose="020B0604020202020204" pitchFamily="34" charset="0"/>
              </a:rPr>
              <a:t>Public Authorities and Entities </a:t>
            </a:r>
          </a:p>
          <a:p>
            <a:pPr marL="285750" indent="-285750" algn="just">
              <a:lnSpc>
                <a:spcPct val="115000"/>
              </a:lnSpc>
              <a:spcAft>
                <a:spcPts val="1000"/>
              </a:spcAft>
              <a:buFont typeface="Wingdings" panose="05000000000000000000" pitchFamily="2" charset="2"/>
              <a:buChar char="ü"/>
            </a:pPr>
            <a:endParaRPr lang="en-GB" sz="2000" dirty="0">
              <a:latin typeface="+mj-lt"/>
              <a:ea typeface="Times New Roman" panose="02020603050405020304" pitchFamily="18" charset="0"/>
              <a:cs typeface="Arial" panose="020B0604020202020204" pitchFamily="34" charset="0"/>
            </a:endParaRPr>
          </a:p>
          <a:p>
            <a:pPr algn="l"/>
            <a:r>
              <a:rPr lang="en-GB" sz="1800" b="0" i="0" u="none" strike="noStrike" baseline="0" dirty="0">
                <a:latin typeface="+mj-lt"/>
              </a:rPr>
              <a:t>Public authorities may designate, or may have designated prior to the project application, NGOs, or Local</a:t>
            </a:r>
          </a:p>
          <a:p>
            <a:pPr algn="l"/>
            <a:r>
              <a:rPr lang="en-GB" sz="1800" b="0" i="0" u="none" strike="noStrike" baseline="0" dirty="0">
                <a:latin typeface="+mj-lt"/>
              </a:rPr>
              <a:t>Councils for the management and maintenance of such sites.</a:t>
            </a:r>
          </a:p>
          <a:p>
            <a:pPr algn="l"/>
            <a:endParaRPr lang="en-GB" dirty="0">
              <a:latin typeface="+mj-lt"/>
              <a:ea typeface="Times New Roman" panose="02020603050405020304" pitchFamily="18" charset="0"/>
              <a:cs typeface="Arial" panose="020B0604020202020204" pitchFamily="34" charset="0"/>
            </a:endParaRPr>
          </a:p>
          <a:p>
            <a:pPr algn="l"/>
            <a:r>
              <a:rPr lang="en-GB" dirty="0">
                <a:latin typeface="+mj-lt"/>
                <a:ea typeface="Times New Roman" panose="02020603050405020304" pitchFamily="18" charset="0"/>
                <a:cs typeface="Arial" panose="020B0604020202020204" pitchFamily="34" charset="0"/>
              </a:rPr>
              <a:t>Should public entities/authorities (applicant) decide to designate, or may have designated prior to the project application, the management and maintenance of sites to Local Councils and/or NGOs, such parties are to not carry out an economic activity within the meaning of Article 107 TFEU”</a:t>
            </a:r>
          </a:p>
          <a:p>
            <a:pPr algn="just">
              <a:lnSpc>
                <a:spcPct val="115000"/>
              </a:lnSpc>
              <a:spcAft>
                <a:spcPts val="1000"/>
              </a:spcAft>
            </a:pPr>
            <a:endParaRPr lang="en-GB" sz="20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4926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4A36399-9438-A427-0095-DA62AD7B93B7}"/>
              </a:ext>
            </a:extLst>
          </p:cNvPr>
          <p:cNvSpPr txBox="1"/>
          <p:nvPr/>
        </p:nvSpPr>
        <p:spPr>
          <a:xfrm>
            <a:off x="838201" y="345810"/>
            <a:ext cx="4960945"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dirty="0">
                <a:solidFill>
                  <a:srgbClr val="002060"/>
                </a:solidFill>
                <a:latin typeface="Arial" panose="020B0604020202020204" pitchFamily="34" charset="0"/>
                <a:ea typeface="+mj-ea"/>
                <a:cs typeface="Arial" panose="020B0604020202020204" pitchFamily="34" charset="0"/>
              </a:rPr>
              <a:t>ELIGIBLE ACTIONS</a:t>
            </a:r>
          </a:p>
        </p:txBody>
      </p:sp>
      <p:sp>
        <p:nvSpPr>
          <p:cNvPr id="8" name="TextBox 7">
            <a:extLst>
              <a:ext uri="{FF2B5EF4-FFF2-40B4-BE49-F238E27FC236}">
                <a16:creationId xmlns:a16="http://schemas.microsoft.com/office/drawing/2014/main" id="{07526224-28B2-AB89-D412-A22F87D9F5DA}"/>
              </a:ext>
            </a:extLst>
          </p:cNvPr>
          <p:cNvSpPr txBox="1"/>
          <p:nvPr/>
        </p:nvSpPr>
        <p:spPr>
          <a:xfrm>
            <a:off x="838201" y="1825625"/>
            <a:ext cx="4933462" cy="4351338"/>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200" b="0" i="0" u="none" strike="noStrike" baseline="0" dirty="0">
                <a:latin typeface="+mj-lt"/>
              </a:rPr>
              <a:t>Support for planting of trees, ancillary works, and improving the resilience and environmental value of forest ecosystems</a:t>
            </a:r>
          </a:p>
          <a:p>
            <a:pPr marL="285750" indent="-228600">
              <a:lnSpc>
                <a:spcPct val="90000"/>
              </a:lnSpc>
              <a:spcAft>
                <a:spcPts val="600"/>
              </a:spcAft>
              <a:buFont typeface="Arial" panose="020B0604020202020204" pitchFamily="34" charset="0"/>
              <a:buChar char="•"/>
            </a:pPr>
            <a:endParaRPr lang="en-US" sz="2200" dirty="0">
              <a:latin typeface="+mj-lt"/>
            </a:endParaRPr>
          </a:p>
          <a:p>
            <a:pPr marL="285750" indent="-228600">
              <a:lnSpc>
                <a:spcPct val="90000"/>
              </a:lnSpc>
              <a:spcAft>
                <a:spcPts val="600"/>
              </a:spcAft>
              <a:buFont typeface="Arial" panose="020B0604020202020204" pitchFamily="34" charset="0"/>
              <a:buChar char="•"/>
            </a:pPr>
            <a:r>
              <a:rPr lang="en-US" sz="2200" b="0" i="0" u="none" strike="noStrike" baseline="0" dirty="0">
                <a:latin typeface="+mj-lt"/>
              </a:rPr>
              <a:t>Rehabilitation of Valleys around the Maltese Islands</a:t>
            </a:r>
          </a:p>
          <a:p>
            <a:pPr marL="285750" indent="-228600">
              <a:lnSpc>
                <a:spcPct val="90000"/>
              </a:lnSpc>
              <a:spcAft>
                <a:spcPts val="600"/>
              </a:spcAft>
              <a:buFont typeface="Arial" panose="020B0604020202020204" pitchFamily="34" charset="0"/>
              <a:buChar char="•"/>
            </a:pPr>
            <a:endParaRPr lang="en-US" sz="2200" b="0" i="0" u="none" strike="noStrike" baseline="0" dirty="0">
              <a:latin typeface="+mj-lt"/>
            </a:endParaRPr>
          </a:p>
          <a:p>
            <a:pPr marL="285750" indent="-228600">
              <a:lnSpc>
                <a:spcPct val="90000"/>
              </a:lnSpc>
              <a:spcAft>
                <a:spcPts val="600"/>
              </a:spcAft>
              <a:buFont typeface="Arial" panose="020B0604020202020204" pitchFamily="34" charset="0"/>
              <a:buChar char="•"/>
            </a:pPr>
            <a:r>
              <a:rPr lang="en-US" sz="2200" dirty="0">
                <a:latin typeface="+mj-lt"/>
              </a:rPr>
              <a:t>7</a:t>
            </a:r>
            <a:r>
              <a:rPr lang="en-US" sz="2200">
                <a:latin typeface="+mj-lt"/>
              </a:rPr>
              <a:t>% Indirect cost </a:t>
            </a:r>
            <a:br>
              <a:rPr lang="en-US" sz="2200" dirty="0">
                <a:latin typeface="+mj-lt"/>
              </a:rPr>
            </a:br>
            <a:endParaRPr lang="en-US" sz="2200" b="0" i="0" u="none" strike="noStrike" baseline="0" dirty="0">
              <a:latin typeface="+mj-lt"/>
            </a:endParaRP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
        <p:nvSpPr>
          <p:cNvPr id="1033" name="Arc 103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1" name="Content Placeholder 10" descr="A green landscape with trees and buildings&#10;&#10;Description automatically generated">
            <a:extLst>
              <a:ext uri="{FF2B5EF4-FFF2-40B4-BE49-F238E27FC236}">
                <a16:creationId xmlns:a16="http://schemas.microsoft.com/office/drawing/2014/main" id="{0FC49303-B173-3E5A-8195-05F22F11B95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4692" r="7502" b="1"/>
          <a:stretch/>
        </p:blipFill>
        <p:spPr>
          <a:xfrm>
            <a:off x="6292929" y="167418"/>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3"/>
          <a:srcRect l="64258" r="3" b="3"/>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a:xfrm>
            <a:off x="10437374" y="6356349"/>
            <a:ext cx="916425" cy="365125"/>
          </a:xfrm>
        </p:spPr>
        <p:txBody>
          <a:bodyPr vert="horz" lIns="91440" tIns="45720" rIns="91440" bIns="45720" rtlCol="0" anchor="ctr">
            <a:normAutofit/>
          </a:bodyPr>
          <a:lstStyle/>
          <a:p>
            <a:pPr>
              <a:spcAft>
                <a:spcPts val="600"/>
              </a:spcAft>
            </a:pPr>
            <a:fld id="{1049B566-6B4E-4AA6-90ED-FA5F5DD6392C}" type="slidenum">
              <a:rPr lang="en-US" smtClean="0"/>
              <a:pPr>
                <a:spcAft>
                  <a:spcPts val="600"/>
                </a:spcAft>
              </a:pPr>
              <a:t>4</a:t>
            </a:fld>
            <a:endParaRPr lang="en-US"/>
          </a:p>
        </p:txBody>
      </p:sp>
    </p:spTree>
    <p:extLst>
      <p:ext uri="{BB962C8B-B14F-4D97-AF65-F5344CB8AC3E}">
        <p14:creationId xmlns:p14="http://schemas.microsoft.com/office/powerpoint/2010/main" val="51831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graphicFrame>
        <p:nvGraphicFramePr>
          <p:cNvPr id="8" name="Table 8">
            <a:extLst>
              <a:ext uri="{FF2B5EF4-FFF2-40B4-BE49-F238E27FC236}">
                <a16:creationId xmlns:a16="http://schemas.microsoft.com/office/drawing/2014/main" id="{687A552A-725F-F729-BA1B-0BA94CBFFB41}"/>
              </a:ext>
            </a:extLst>
          </p:cNvPr>
          <p:cNvGraphicFramePr>
            <a:graphicFrameLocks noGrp="1"/>
          </p:cNvGraphicFramePr>
          <p:nvPr>
            <p:ph idx="1"/>
          </p:nvPr>
        </p:nvGraphicFramePr>
        <p:xfrm>
          <a:off x="838200" y="1825625"/>
          <a:ext cx="10515600" cy="1854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585341669"/>
                    </a:ext>
                  </a:extLst>
                </a:gridCol>
                <a:gridCol w="5257800">
                  <a:extLst>
                    <a:ext uri="{9D8B030D-6E8A-4147-A177-3AD203B41FA5}">
                      <a16:colId xmlns:a16="http://schemas.microsoft.com/office/drawing/2014/main" val="245432754"/>
                    </a:ext>
                  </a:extLst>
                </a:gridCol>
              </a:tblGrid>
              <a:tr h="370840">
                <a:tc>
                  <a:txBody>
                    <a:bodyPr/>
                    <a:lstStyle/>
                    <a:p>
                      <a:endParaRPr lang="en-GB"/>
                    </a:p>
                  </a:txBody>
                  <a:tcPr/>
                </a:tc>
                <a:tc>
                  <a:txBody>
                    <a:bodyPr/>
                    <a:lstStyle/>
                    <a:p>
                      <a:endParaRPr lang="en-GB"/>
                    </a:p>
                  </a:txBody>
                  <a:tcPr/>
                </a:tc>
                <a:extLst>
                  <a:ext uri="{0D108BD9-81ED-4DB2-BD59-A6C34878D82A}">
                    <a16:rowId xmlns:a16="http://schemas.microsoft.com/office/drawing/2014/main" val="179752881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671496114"/>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393729562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2820183119"/>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3891976270"/>
                  </a:ext>
                </a:extLst>
              </a:tr>
            </a:tbl>
          </a:graphicData>
        </a:graphic>
      </p:graphicFrame>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3"/>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5</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838200" y="735518"/>
            <a:ext cx="9144000"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What is required at application stage?</a:t>
            </a:r>
            <a:endParaRPr lang="en-GB" sz="3200" b="1" dirty="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B907423-12A0-2C41-3736-4DD2691A1C9C}"/>
              </a:ext>
            </a:extLst>
          </p:cNvPr>
          <p:cNvSpPr txBox="1"/>
          <p:nvPr/>
        </p:nvSpPr>
        <p:spPr>
          <a:xfrm>
            <a:off x="905933" y="1320293"/>
            <a:ext cx="10515600" cy="1684820"/>
          </a:xfrm>
          <a:prstGeom prst="rect">
            <a:avLst/>
          </a:prstGeom>
          <a:noFill/>
        </p:spPr>
        <p:txBody>
          <a:bodyPr wrap="square">
            <a:spAutoFit/>
          </a:bodyPr>
          <a:lstStyle/>
          <a:p>
            <a:endParaRPr lang="en-GB" sz="1800" b="0" i="0" u="none" strike="noStrike" baseline="0" dirty="0">
              <a:solidFill>
                <a:srgbClr val="000000"/>
              </a:solidFill>
              <a:latin typeface="Calibri" panose="020F0502020204030204" pitchFamily="34" charset="0"/>
            </a:endParaRPr>
          </a:p>
          <a:p>
            <a:pPr algn="l"/>
            <a:r>
              <a:rPr lang="en-GB" sz="2200" b="0" i="1" u="none" strike="noStrike" baseline="0" dirty="0">
                <a:latin typeface="+mj-lt"/>
              </a:rPr>
              <a:t>Expenditure is considered to be eligible expenditure and therefore eligible for reimbursement only if it has been incurred after Friday 27th October 2023, in line with the CSP 2023-2027 and the </a:t>
            </a:r>
            <a:r>
              <a:rPr lang="en-GB" sz="2200" b="0" i="1" u="none" strike="noStrike" baseline="0">
                <a:latin typeface="+mj-lt"/>
              </a:rPr>
              <a:t>pertinent Eligibility</a:t>
            </a:r>
            <a:r>
              <a:rPr lang="en-GB" sz="2200" b="0" i="1" u="none" strike="noStrike" baseline="0" dirty="0">
                <a:latin typeface="+mj-lt"/>
              </a:rPr>
              <a:t> Rules.</a:t>
            </a:r>
            <a:endParaRPr lang="en-GB" sz="2200" i="1" dirty="0">
              <a:effectLst/>
              <a:latin typeface="+mj-lt"/>
              <a:ea typeface="Times New Roman" panose="02020603050405020304" pitchFamily="18" charset="0"/>
              <a:cs typeface="Arial" panose="020B0604020202020204" pitchFamily="34" charset="0"/>
            </a:endParaRPr>
          </a:p>
          <a:p>
            <a:pPr lvl="0" algn="just">
              <a:lnSpc>
                <a:spcPct val="115000"/>
              </a:lnSpc>
              <a:spcAft>
                <a:spcPts val="1000"/>
              </a:spcAft>
            </a:pPr>
            <a:endParaRPr lang="en-GB" sz="1800" dirty="0">
              <a:effectLst/>
              <a:latin typeface="Calibri Light" panose="020F030202020403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A1CBF47C-6A3A-2A4F-DAC8-32253A9081CC}"/>
              </a:ext>
            </a:extLst>
          </p:cNvPr>
          <p:cNvSpPr txBox="1"/>
          <p:nvPr/>
        </p:nvSpPr>
        <p:spPr>
          <a:xfrm>
            <a:off x="905933" y="2851224"/>
            <a:ext cx="7831667" cy="1477328"/>
          </a:xfrm>
          <a:prstGeom prst="rect">
            <a:avLst/>
          </a:prstGeom>
          <a:noFill/>
        </p:spPr>
        <p:txBody>
          <a:bodyPr wrap="square" rtlCol="0">
            <a:spAutoFit/>
          </a:bodyPr>
          <a:lstStyle/>
          <a:p>
            <a:pPr marL="0" algn="l" rtl="0" eaLnBrk="1" fontAlgn="t" latinLnBrk="0" hangingPunct="1">
              <a:spcBef>
                <a:spcPts val="0"/>
              </a:spcBef>
              <a:spcAft>
                <a:spcPts val="0"/>
              </a:spcAft>
            </a:pPr>
            <a:r>
              <a:rPr lang="en-GB" sz="1800" b="1" i="0" u="none" strike="noStrike" kern="1200" dirty="0">
                <a:solidFill>
                  <a:srgbClr val="FFFFFF"/>
                </a:solidFill>
                <a:effectLst/>
                <a:latin typeface="+mj-lt"/>
              </a:rPr>
              <a:t>Application Form</a:t>
            </a:r>
            <a:endParaRPr lang="en-GB" sz="1800" b="0" i="0" u="none" strike="noStrike" dirty="0">
              <a:effectLst/>
              <a:latin typeface="+mj-lt"/>
            </a:endParaRPr>
          </a:p>
          <a:p>
            <a:pPr marL="285750" indent="-285750" algn="l" rtl="0" eaLnBrk="1" fontAlgn="t" latinLnBrk="0" hangingPunct="1">
              <a:spcBef>
                <a:spcPts val="0"/>
              </a:spcBef>
              <a:spcAft>
                <a:spcPts val="0"/>
              </a:spcAft>
              <a:buFont typeface="Wingdings" panose="05000000000000000000" pitchFamily="2" charset="2"/>
              <a:buChar char="ü"/>
            </a:pPr>
            <a:r>
              <a:rPr lang="en-GB" sz="1800" b="0" i="0" u="none" strike="noStrike" kern="1200" dirty="0">
                <a:solidFill>
                  <a:srgbClr val="000000"/>
                </a:solidFill>
                <a:effectLst/>
                <a:latin typeface="+mj-lt"/>
              </a:rPr>
              <a:t>Application form</a:t>
            </a:r>
          </a:p>
          <a:p>
            <a:pPr marL="285750" indent="-285750" algn="l" rtl="0" eaLnBrk="1" fontAlgn="t" latinLnBrk="0" hangingPunct="1">
              <a:spcBef>
                <a:spcPts val="0"/>
              </a:spcBef>
              <a:spcAft>
                <a:spcPts val="0"/>
              </a:spcAft>
              <a:buFont typeface="Wingdings" panose="05000000000000000000" pitchFamily="2" charset="2"/>
              <a:buChar char="ü"/>
            </a:pPr>
            <a:r>
              <a:rPr lang="en-GB" dirty="0">
                <a:solidFill>
                  <a:srgbClr val="000000"/>
                </a:solidFill>
                <a:latin typeface="+mj-lt"/>
              </a:rPr>
              <a:t>Management Plan </a:t>
            </a:r>
            <a:r>
              <a:rPr lang="en-GB">
                <a:solidFill>
                  <a:srgbClr val="000000"/>
                </a:solidFill>
                <a:latin typeface="+mj-lt"/>
              </a:rPr>
              <a:t>(details in following slides) </a:t>
            </a:r>
            <a:r>
              <a:rPr lang="en-GB" sz="1800" b="0" i="0" u="none" strike="noStrike" kern="1200" dirty="0">
                <a:solidFill>
                  <a:srgbClr val="000000"/>
                </a:solidFill>
                <a:effectLst/>
                <a:latin typeface="+mj-lt"/>
              </a:rPr>
              <a:t>  </a:t>
            </a:r>
          </a:p>
          <a:p>
            <a:pPr marL="285750" indent="-285750" algn="l" rtl="0" eaLnBrk="1" fontAlgn="t" latinLnBrk="0" hangingPunct="1">
              <a:spcBef>
                <a:spcPts val="0"/>
              </a:spcBef>
              <a:spcAft>
                <a:spcPts val="0"/>
              </a:spcAft>
              <a:buFont typeface="Wingdings" panose="05000000000000000000" pitchFamily="2" charset="2"/>
              <a:buChar char="ü"/>
            </a:pPr>
            <a:endParaRPr lang="en-GB" sz="1800" b="0" i="0" u="none" strike="noStrike" dirty="0">
              <a:effectLst/>
              <a:latin typeface="+mj-lt"/>
            </a:endParaRPr>
          </a:p>
          <a:p>
            <a:endParaRPr lang="en-GB" dirty="0"/>
          </a:p>
        </p:txBody>
      </p:sp>
    </p:spTree>
    <p:extLst>
      <p:ext uri="{BB962C8B-B14F-4D97-AF65-F5344CB8AC3E}">
        <p14:creationId xmlns:p14="http://schemas.microsoft.com/office/powerpoint/2010/main" val="407709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graphicFrame>
        <p:nvGraphicFramePr>
          <p:cNvPr id="8" name="Table 8">
            <a:extLst>
              <a:ext uri="{FF2B5EF4-FFF2-40B4-BE49-F238E27FC236}">
                <a16:creationId xmlns:a16="http://schemas.microsoft.com/office/drawing/2014/main" id="{687A552A-725F-F729-BA1B-0BA94CBFFB41}"/>
              </a:ext>
            </a:extLst>
          </p:cNvPr>
          <p:cNvGraphicFramePr>
            <a:graphicFrameLocks noGrp="1"/>
          </p:cNvGraphicFramePr>
          <p:nvPr>
            <p:ph idx="1"/>
          </p:nvPr>
        </p:nvGraphicFramePr>
        <p:xfrm>
          <a:off x="838200" y="1825625"/>
          <a:ext cx="10515600" cy="1854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585341669"/>
                    </a:ext>
                  </a:extLst>
                </a:gridCol>
                <a:gridCol w="5257800">
                  <a:extLst>
                    <a:ext uri="{9D8B030D-6E8A-4147-A177-3AD203B41FA5}">
                      <a16:colId xmlns:a16="http://schemas.microsoft.com/office/drawing/2014/main" val="245432754"/>
                    </a:ext>
                  </a:extLst>
                </a:gridCol>
              </a:tblGrid>
              <a:tr h="370840">
                <a:tc>
                  <a:txBody>
                    <a:bodyPr/>
                    <a:lstStyle/>
                    <a:p>
                      <a:endParaRPr lang="en-GB"/>
                    </a:p>
                  </a:txBody>
                  <a:tcPr/>
                </a:tc>
                <a:tc>
                  <a:txBody>
                    <a:bodyPr/>
                    <a:lstStyle/>
                    <a:p>
                      <a:endParaRPr lang="en-GB"/>
                    </a:p>
                  </a:txBody>
                  <a:tcPr/>
                </a:tc>
                <a:extLst>
                  <a:ext uri="{0D108BD9-81ED-4DB2-BD59-A6C34878D82A}">
                    <a16:rowId xmlns:a16="http://schemas.microsoft.com/office/drawing/2014/main" val="179752881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671496114"/>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393729562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2820183119"/>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3891976270"/>
                  </a:ext>
                </a:extLst>
              </a:tr>
            </a:tbl>
          </a:graphicData>
        </a:graphic>
      </p:graphicFrame>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2"/>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6</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838200" y="735518"/>
            <a:ext cx="9144000"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What is required at application stage?</a:t>
            </a:r>
            <a:endParaRPr lang="en-GB" sz="3200" b="1"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E32941F-0FC6-0D59-B55C-5122D584A32F}"/>
              </a:ext>
            </a:extLst>
          </p:cNvPr>
          <p:cNvSpPr txBox="1"/>
          <p:nvPr/>
        </p:nvSpPr>
        <p:spPr>
          <a:xfrm>
            <a:off x="598141" y="1553792"/>
            <a:ext cx="10755659" cy="4308872"/>
          </a:xfrm>
          <a:prstGeom prst="rect">
            <a:avLst/>
          </a:prstGeom>
          <a:noFill/>
        </p:spPr>
        <p:txBody>
          <a:bodyPr wrap="square" rtlCol="0">
            <a:spAutoFit/>
          </a:bodyPr>
          <a:lstStyle/>
          <a:p>
            <a:pPr marL="285750" indent="-285750">
              <a:buFont typeface="Arial" panose="020B0604020202020204" pitchFamily="34" charset="0"/>
              <a:buChar char="•"/>
            </a:pPr>
            <a:r>
              <a:rPr lang="en-GB" sz="2800" dirty="0"/>
              <a:t>Management Plan </a:t>
            </a:r>
          </a:p>
          <a:p>
            <a:endParaRPr lang="en-GB" sz="2800" dirty="0"/>
          </a:p>
          <a:p>
            <a:r>
              <a:rPr lang="en-GB" u="sng" dirty="0">
                <a:solidFill>
                  <a:srgbClr val="000000"/>
                </a:solidFill>
                <a:latin typeface="Calibri" panose="020F0502020204030204" pitchFamily="34" charset="0"/>
              </a:rPr>
              <a:t>1. General Information: </a:t>
            </a:r>
          </a:p>
          <a:p>
            <a:endParaRPr lang="en-GB" sz="2800" dirty="0"/>
          </a:p>
          <a:p>
            <a:pPr marL="285750" indent="-285750">
              <a:buFont typeface="Wingdings" panose="05000000000000000000" pitchFamily="2" charset="2"/>
              <a:buChar char="ü"/>
            </a:pPr>
            <a:r>
              <a:rPr lang="en-GB" sz="1800" b="0" i="0" u="none" strike="noStrike" baseline="0" dirty="0">
                <a:solidFill>
                  <a:srgbClr val="000000"/>
                </a:solidFill>
                <a:latin typeface="+mj-lt"/>
              </a:rPr>
              <a:t>Location of the proposed project with coordinates (The minimum size of the area to be supported for the purpose of afforestation is defined as a land area of 0.5 ha or more and which has (or will have following afforestation actions) a minimum tree cover of 10%.)  </a:t>
            </a:r>
          </a:p>
          <a:p>
            <a:pPr marL="285750" indent="-285750">
              <a:buFont typeface="Wingdings" panose="05000000000000000000" pitchFamily="2" charset="2"/>
              <a:buChar char="ü"/>
            </a:pPr>
            <a:r>
              <a:rPr lang="en-GB" sz="1800" b="0" i="0" u="none" strike="noStrike" baseline="0" dirty="0">
                <a:solidFill>
                  <a:srgbClr val="000000"/>
                </a:solidFill>
                <a:latin typeface="+mj-lt"/>
              </a:rPr>
              <a:t>Site Plan endorsed by an architect as to current status of site including;</a:t>
            </a:r>
          </a:p>
          <a:p>
            <a:pPr marL="742950" lvl="1" indent="-285750">
              <a:buFont typeface="Wingdings" panose="05000000000000000000" pitchFamily="2" charset="2"/>
              <a:buChar char="ü"/>
            </a:pPr>
            <a:r>
              <a:rPr lang="en-GB" b="0" i="0" u="none" strike="noStrike" baseline="0" dirty="0">
                <a:solidFill>
                  <a:srgbClr val="000000"/>
                </a:solidFill>
                <a:latin typeface="+mj-lt"/>
              </a:rPr>
              <a:t> Total Area in SQM</a:t>
            </a:r>
          </a:p>
          <a:p>
            <a:pPr marL="742950" lvl="1" indent="-285750">
              <a:buFont typeface="Wingdings" panose="05000000000000000000" pitchFamily="2" charset="2"/>
              <a:buChar char="ü"/>
            </a:pPr>
            <a:r>
              <a:rPr lang="en-GB" b="0" i="0" u="none" strike="noStrike" baseline="0" dirty="0">
                <a:solidFill>
                  <a:srgbClr val="000000"/>
                </a:solidFill>
                <a:latin typeface="+mj-lt"/>
              </a:rPr>
              <a:t> Percentage of tree cover</a:t>
            </a:r>
          </a:p>
          <a:p>
            <a:pPr marL="742950" lvl="1" indent="-285750">
              <a:buFont typeface="Wingdings" panose="05000000000000000000" pitchFamily="2" charset="2"/>
              <a:buChar char="ü"/>
            </a:pPr>
            <a:r>
              <a:rPr lang="en-GB" b="0" i="0" u="none" strike="noStrike" baseline="0" dirty="0">
                <a:solidFill>
                  <a:srgbClr val="000000"/>
                </a:solidFill>
                <a:latin typeface="+mj-lt"/>
              </a:rPr>
              <a:t> Trees marked on Site Plan with a clear legend </a:t>
            </a:r>
          </a:p>
          <a:p>
            <a:endParaRPr lang="en-GB"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149659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graphicFrame>
        <p:nvGraphicFramePr>
          <p:cNvPr id="8" name="Table 8">
            <a:extLst>
              <a:ext uri="{FF2B5EF4-FFF2-40B4-BE49-F238E27FC236}">
                <a16:creationId xmlns:a16="http://schemas.microsoft.com/office/drawing/2014/main" id="{687A552A-725F-F729-BA1B-0BA94CBFFB41}"/>
              </a:ext>
            </a:extLst>
          </p:cNvPr>
          <p:cNvGraphicFramePr>
            <a:graphicFrameLocks noGrp="1"/>
          </p:cNvGraphicFramePr>
          <p:nvPr>
            <p:ph idx="1"/>
          </p:nvPr>
        </p:nvGraphicFramePr>
        <p:xfrm>
          <a:off x="838200" y="1825625"/>
          <a:ext cx="10515600" cy="1854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585341669"/>
                    </a:ext>
                  </a:extLst>
                </a:gridCol>
                <a:gridCol w="5257800">
                  <a:extLst>
                    <a:ext uri="{9D8B030D-6E8A-4147-A177-3AD203B41FA5}">
                      <a16:colId xmlns:a16="http://schemas.microsoft.com/office/drawing/2014/main" val="245432754"/>
                    </a:ext>
                  </a:extLst>
                </a:gridCol>
              </a:tblGrid>
              <a:tr h="370840">
                <a:tc>
                  <a:txBody>
                    <a:bodyPr/>
                    <a:lstStyle/>
                    <a:p>
                      <a:endParaRPr lang="en-GB"/>
                    </a:p>
                  </a:txBody>
                  <a:tcPr/>
                </a:tc>
                <a:tc>
                  <a:txBody>
                    <a:bodyPr/>
                    <a:lstStyle/>
                    <a:p>
                      <a:endParaRPr lang="en-GB"/>
                    </a:p>
                  </a:txBody>
                  <a:tcPr/>
                </a:tc>
                <a:extLst>
                  <a:ext uri="{0D108BD9-81ED-4DB2-BD59-A6C34878D82A}">
                    <a16:rowId xmlns:a16="http://schemas.microsoft.com/office/drawing/2014/main" val="179752881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671496114"/>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393729562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2820183119"/>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3891976270"/>
                  </a:ext>
                </a:extLst>
              </a:tr>
            </a:tbl>
          </a:graphicData>
        </a:graphic>
      </p:graphicFrame>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2"/>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7</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838200" y="735518"/>
            <a:ext cx="9144000"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What is required at application stage?</a:t>
            </a:r>
            <a:endParaRPr lang="en-GB" sz="3200" b="1"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E32941F-0FC6-0D59-B55C-5122D584A32F}"/>
              </a:ext>
            </a:extLst>
          </p:cNvPr>
          <p:cNvSpPr txBox="1"/>
          <p:nvPr/>
        </p:nvSpPr>
        <p:spPr>
          <a:xfrm>
            <a:off x="598141" y="1553792"/>
            <a:ext cx="10755659" cy="3293209"/>
          </a:xfrm>
          <a:prstGeom prst="rect">
            <a:avLst/>
          </a:prstGeom>
          <a:noFill/>
        </p:spPr>
        <p:txBody>
          <a:bodyPr wrap="square" rtlCol="0">
            <a:spAutoFit/>
          </a:bodyPr>
          <a:lstStyle/>
          <a:p>
            <a:pPr algn="l"/>
            <a:endParaRPr lang="en-GB" sz="1800" b="0" i="0" u="none" strike="noStrike" baseline="0" dirty="0">
              <a:solidFill>
                <a:srgbClr val="000000"/>
              </a:solidFill>
              <a:latin typeface="+mj-lt"/>
            </a:endParaRPr>
          </a:p>
          <a:p>
            <a:r>
              <a:rPr lang="en-GB" b="0" i="0" u="sng" strike="noStrike" baseline="0" dirty="0">
                <a:solidFill>
                  <a:srgbClr val="000000"/>
                </a:solidFill>
              </a:rPr>
              <a:t>2. Forest Description: </a:t>
            </a:r>
          </a:p>
          <a:p>
            <a:endParaRPr lang="en-GB" sz="1800" b="0" i="0" u="none" strike="noStrike" baseline="0" dirty="0">
              <a:solidFill>
                <a:srgbClr val="000000"/>
              </a:solidFill>
              <a:latin typeface="+mj-lt"/>
            </a:endParaRPr>
          </a:p>
          <a:p>
            <a:pPr marL="285750" indent="-285750">
              <a:buFont typeface="Wingdings" panose="05000000000000000000" pitchFamily="2" charset="2"/>
              <a:buChar char="ü"/>
            </a:pPr>
            <a:r>
              <a:rPr lang="en-GB" sz="1800" b="0" i="0" u="none" strike="noStrike" baseline="0" dirty="0">
                <a:solidFill>
                  <a:srgbClr val="000000"/>
                </a:solidFill>
                <a:latin typeface="+mj-lt"/>
              </a:rPr>
              <a:t>Site Plan endorsed by an architect as how site is envisaged to be after project implementation including; </a:t>
            </a:r>
          </a:p>
          <a:p>
            <a:pPr marL="285750" indent="-285750">
              <a:buFont typeface="Wingdings" panose="05000000000000000000" pitchFamily="2" charset="2"/>
              <a:buChar char="ü"/>
            </a:pPr>
            <a:r>
              <a:rPr lang="en-GB" sz="1800" b="0" i="0" u="none" strike="noStrike" baseline="0" dirty="0">
                <a:solidFill>
                  <a:srgbClr val="000000"/>
                </a:solidFill>
                <a:latin typeface="+mj-lt"/>
              </a:rPr>
              <a:t>Total Area in SQM </a:t>
            </a:r>
          </a:p>
          <a:p>
            <a:pPr marL="285750" indent="-285750">
              <a:buFont typeface="Wingdings" panose="05000000000000000000" pitchFamily="2" charset="2"/>
              <a:buChar char="ü"/>
            </a:pPr>
            <a:r>
              <a:rPr lang="en-GB" sz="1800" b="0" i="0" u="none" strike="noStrike" baseline="0" dirty="0">
                <a:solidFill>
                  <a:srgbClr val="000000"/>
                </a:solidFill>
                <a:latin typeface="+mj-lt"/>
              </a:rPr>
              <a:t>Indicative Percentage of tree cover </a:t>
            </a:r>
          </a:p>
          <a:p>
            <a:pPr marL="285750" indent="-285750">
              <a:buFont typeface="Wingdings" panose="05000000000000000000" pitchFamily="2" charset="2"/>
              <a:buChar char="ü"/>
            </a:pPr>
            <a:r>
              <a:rPr lang="en-GB" sz="1800" b="0" i="0" u="none" strike="noStrike" baseline="0" dirty="0">
                <a:solidFill>
                  <a:srgbClr val="000000"/>
                </a:solidFill>
                <a:latin typeface="+mj-lt"/>
              </a:rPr>
              <a:t>Trees marked on Site Plan with a clear </a:t>
            </a:r>
            <a:r>
              <a:rPr lang="en-GB" sz="1800" b="1" i="0" u="sng" strike="noStrike" baseline="0" dirty="0">
                <a:solidFill>
                  <a:srgbClr val="000000"/>
                </a:solidFill>
                <a:latin typeface="+mj-lt"/>
              </a:rPr>
              <a:t>indicative </a:t>
            </a:r>
            <a:r>
              <a:rPr lang="en-GB" sz="1800" b="0" i="0" u="none" strike="noStrike" baseline="0" dirty="0">
                <a:solidFill>
                  <a:srgbClr val="000000"/>
                </a:solidFill>
                <a:latin typeface="+mj-lt"/>
              </a:rPr>
              <a:t>legend </a:t>
            </a:r>
          </a:p>
          <a:p>
            <a:pPr marL="285750" indent="-285750">
              <a:buFont typeface="Wingdings" panose="05000000000000000000" pitchFamily="2" charset="2"/>
              <a:buChar char="ü"/>
            </a:pPr>
            <a:r>
              <a:rPr lang="en-GB" sz="1800" b="0" i="0" u="none" strike="noStrike" baseline="0" dirty="0">
                <a:solidFill>
                  <a:srgbClr val="000000"/>
                </a:solidFill>
                <a:latin typeface="+mj-lt"/>
              </a:rPr>
              <a:t>In case of removal of invasive alien tree species, a list of trees duly indicated on Site Plan. This should be supported by photographic evidence. </a:t>
            </a:r>
          </a:p>
          <a:p>
            <a:endParaRPr lang="en-GB"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4086781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graphicFrame>
        <p:nvGraphicFramePr>
          <p:cNvPr id="8" name="Table 8">
            <a:extLst>
              <a:ext uri="{FF2B5EF4-FFF2-40B4-BE49-F238E27FC236}">
                <a16:creationId xmlns:a16="http://schemas.microsoft.com/office/drawing/2014/main" id="{687A552A-725F-F729-BA1B-0BA94CBFFB41}"/>
              </a:ext>
            </a:extLst>
          </p:cNvPr>
          <p:cNvGraphicFramePr>
            <a:graphicFrameLocks noGrp="1"/>
          </p:cNvGraphicFramePr>
          <p:nvPr>
            <p:ph idx="1"/>
          </p:nvPr>
        </p:nvGraphicFramePr>
        <p:xfrm>
          <a:off x="838200" y="1825625"/>
          <a:ext cx="10515600" cy="1854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585341669"/>
                    </a:ext>
                  </a:extLst>
                </a:gridCol>
                <a:gridCol w="5257800">
                  <a:extLst>
                    <a:ext uri="{9D8B030D-6E8A-4147-A177-3AD203B41FA5}">
                      <a16:colId xmlns:a16="http://schemas.microsoft.com/office/drawing/2014/main" val="245432754"/>
                    </a:ext>
                  </a:extLst>
                </a:gridCol>
              </a:tblGrid>
              <a:tr h="370840">
                <a:tc>
                  <a:txBody>
                    <a:bodyPr/>
                    <a:lstStyle/>
                    <a:p>
                      <a:endParaRPr lang="en-GB"/>
                    </a:p>
                  </a:txBody>
                  <a:tcPr/>
                </a:tc>
                <a:tc>
                  <a:txBody>
                    <a:bodyPr/>
                    <a:lstStyle/>
                    <a:p>
                      <a:endParaRPr lang="en-GB"/>
                    </a:p>
                  </a:txBody>
                  <a:tcPr/>
                </a:tc>
                <a:extLst>
                  <a:ext uri="{0D108BD9-81ED-4DB2-BD59-A6C34878D82A}">
                    <a16:rowId xmlns:a16="http://schemas.microsoft.com/office/drawing/2014/main" val="179752881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671496114"/>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393729562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2820183119"/>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3891976270"/>
                  </a:ext>
                </a:extLst>
              </a:tr>
            </a:tbl>
          </a:graphicData>
        </a:graphic>
      </p:graphicFrame>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2"/>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8</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838200" y="735518"/>
            <a:ext cx="9144000"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What is required at application stage?</a:t>
            </a:r>
            <a:endParaRPr lang="en-GB" sz="3200" b="1"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E32941F-0FC6-0D59-B55C-5122D584A32F}"/>
              </a:ext>
            </a:extLst>
          </p:cNvPr>
          <p:cNvSpPr txBox="1"/>
          <p:nvPr/>
        </p:nvSpPr>
        <p:spPr>
          <a:xfrm>
            <a:off x="598141" y="1553792"/>
            <a:ext cx="10755659" cy="2185214"/>
          </a:xfrm>
          <a:prstGeom prst="rect">
            <a:avLst/>
          </a:prstGeom>
          <a:noFill/>
        </p:spPr>
        <p:txBody>
          <a:bodyPr wrap="square" rtlCol="0">
            <a:spAutoFit/>
          </a:bodyPr>
          <a:lstStyle/>
          <a:p>
            <a:pPr algn="l"/>
            <a:endParaRPr lang="en-GB" sz="1800" b="0" i="0" u="none" strike="noStrike" baseline="0" dirty="0">
              <a:solidFill>
                <a:srgbClr val="000000"/>
              </a:solidFill>
              <a:latin typeface="Calibri" panose="020F0502020204030204" pitchFamily="34" charset="0"/>
            </a:endParaRPr>
          </a:p>
          <a:p>
            <a:pPr algn="l"/>
            <a:endParaRPr lang="en-GB" sz="1800" b="0" i="0" u="none" strike="noStrike" baseline="0" dirty="0">
              <a:solidFill>
                <a:srgbClr val="000000"/>
              </a:solidFill>
              <a:latin typeface="+mj-lt"/>
            </a:endParaRPr>
          </a:p>
          <a:p>
            <a:r>
              <a:rPr lang="en-GB" sz="1800" b="0" i="0" u="sng" strike="noStrike" baseline="0" dirty="0">
                <a:solidFill>
                  <a:srgbClr val="000000"/>
                </a:solidFill>
              </a:rPr>
              <a:t>3. Management Objectives: </a:t>
            </a:r>
          </a:p>
          <a:p>
            <a:endParaRPr lang="en-GB" sz="1800" b="0" i="0" u="none" strike="noStrike" baseline="0" dirty="0">
              <a:solidFill>
                <a:srgbClr val="000000"/>
              </a:solidFill>
              <a:latin typeface="+mj-lt"/>
            </a:endParaRPr>
          </a:p>
          <a:p>
            <a:pPr marL="285750" indent="-285750">
              <a:buFont typeface="Wingdings" panose="05000000000000000000" pitchFamily="2" charset="2"/>
              <a:buChar char="ü"/>
            </a:pPr>
            <a:r>
              <a:rPr lang="en-GB" sz="1800" b="0" i="0" u="none" strike="noStrike" baseline="0" dirty="0">
                <a:solidFill>
                  <a:srgbClr val="000000"/>
                </a:solidFill>
                <a:latin typeface="+mj-lt"/>
              </a:rPr>
              <a:t>Objectives for the woodland/forest creation (Approximately 100 words) </a:t>
            </a:r>
          </a:p>
          <a:p>
            <a:endParaRPr lang="en-GB"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300854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E9E934-34FE-4AAF-A72F-9C57B414372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2"/>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9</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838200" y="735518"/>
            <a:ext cx="9144000"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INELIGIBLE EXPENDITURE</a:t>
            </a:r>
            <a:endParaRPr lang="en-GB" sz="3200" b="1"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E8338CD-A7B2-9D52-504C-70C92DE893B4}"/>
              </a:ext>
            </a:extLst>
          </p:cNvPr>
          <p:cNvSpPr txBox="1"/>
          <p:nvPr/>
        </p:nvSpPr>
        <p:spPr>
          <a:xfrm>
            <a:off x="838200" y="2240438"/>
            <a:ext cx="10917657" cy="3125856"/>
          </a:xfrm>
          <a:prstGeom prst="rect">
            <a:avLst/>
          </a:prstGeom>
          <a:noFill/>
        </p:spPr>
        <p:txBody>
          <a:bodyPr wrap="square">
            <a:spAutoFit/>
          </a:bodyPr>
          <a:lstStyle/>
          <a:p>
            <a:pPr algn="l"/>
            <a:endParaRPr lang="en-GB" sz="1800" b="0" i="0" u="none" strike="noStrike" baseline="0" dirty="0">
              <a:solidFill>
                <a:srgbClr val="000000"/>
              </a:solidFill>
              <a:latin typeface="+mj-lt"/>
            </a:endParaRPr>
          </a:p>
          <a:p>
            <a:pPr marL="285750" indent="-285750">
              <a:buFont typeface="Wingdings" panose="05000000000000000000" pitchFamily="2" charset="2"/>
              <a:buChar char="Ø"/>
            </a:pPr>
            <a:r>
              <a:rPr lang="en-GB" b="0" i="0" u="none" strike="noStrike" baseline="0" dirty="0">
                <a:solidFill>
                  <a:srgbClr val="000000"/>
                </a:solidFill>
                <a:latin typeface="+mj-lt"/>
              </a:rPr>
              <a:t>Restoration or rebuilding of Rubble Walls </a:t>
            </a:r>
          </a:p>
          <a:p>
            <a:pPr marL="285750" indent="-285750">
              <a:buFont typeface="Wingdings" panose="05000000000000000000" pitchFamily="2" charset="2"/>
              <a:buChar char="Ø"/>
            </a:pPr>
            <a:r>
              <a:rPr lang="en-GB" b="0" i="0" u="none" strike="noStrike" baseline="0" dirty="0">
                <a:solidFill>
                  <a:srgbClr val="000000"/>
                </a:solidFill>
                <a:latin typeface="+mj-lt"/>
              </a:rPr>
              <a:t>Equipment &amp; Machinery </a:t>
            </a:r>
          </a:p>
          <a:p>
            <a:pPr marL="285750" indent="-285750">
              <a:buFont typeface="Wingdings" panose="05000000000000000000" pitchFamily="2" charset="2"/>
              <a:buChar char="Ø"/>
            </a:pPr>
            <a:r>
              <a:rPr lang="en-GB" b="0" i="0" u="none" strike="noStrike" baseline="0" dirty="0">
                <a:solidFill>
                  <a:srgbClr val="000000"/>
                </a:solidFill>
                <a:latin typeface="+mj-lt"/>
              </a:rPr>
              <a:t>General maintenance costs </a:t>
            </a:r>
          </a:p>
          <a:p>
            <a:pPr marL="285750" indent="-285750">
              <a:buFont typeface="Wingdings" panose="05000000000000000000" pitchFamily="2" charset="2"/>
              <a:buChar char="Ø"/>
            </a:pPr>
            <a:r>
              <a:rPr lang="en-GB" b="0" i="0" u="none" strike="noStrike" baseline="0" dirty="0">
                <a:solidFill>
                  <a:srgbClr val="000000"/>
                </a:solidFill>
                <a:latin typeface="+mj-lt"/>
              </a:rPr>
              <a:t>Project Management Costs</a:t>
            </a:r>
          </a:p>
          <a:p>
            <a:pPr marL="285750" indent="-285750">
              <a:buFont typeface="Wingdings" panose="05000000000000000000" pitchFamily="2" charset="2"/>
              <a:buChar char="Ø"/>
            </a:pPr>
            <a:r>
              <a:rPr lang="en-GB" b="0" i="0" u="none" strike="noStrike" baseline="0" dirty="0">
                <a:solidFill>
                  <a:srgbClr val="000000"/>
                </a:solidFill>
                <a:latin typeface="+mj-lt"/>
              </a:rPr>
              <a:t>Tree planting for purposes not in line with this sub-measure. </a:t>
            </a:r>
          </a:p>
          <a:p>
            <a:pPr marL="285750" indent="-285750">
              <a:buFont typeface="Wingdings" panose="05000000000000000000" pitchFamily="2" charset="2"/>
              <a:buChar char="Ø"/>
            </a:pPr>
            <a:r>
              <a:rPr lang="en-GB" b="0" i="0" u="none" strike="noStrike" baseline="0" dirty="0">
                <a:solidFill>
                  <a:srgbClr val="000000"/>
                </a:solidFill>
                <a:latin typeface="+mj-lt"/>
              </a:rPr>
              <a:t>Investments directly or indirectly linked to private dwellings/accommodation/hotels/etc.</a:t>
            </a:r>
          </a:p>
          <a:p>
            <a:endParaRPr lang="en-GB" sz="1800" b="0" i="0" u="none" strike="noStrike" baseline="0" dirty="0">
              <a:solidFill>
                <a:srgbClr val="000000"/>
              </a:solidFill>
              <a:latin typeface="+mj-lt"/>
            </a:endParaRPr>
          </a:p>
          <a:p>
            <a:r>
              <a:rPr lang="en-GB" b="0" i="0" u="none" strike="noStrike" baseline="0" dirty="0">
                <a:solidFill>
                  <a:srgbClr val="000000"/>
                </a:solidFill>
                <a:latin typeface="Calibri" panose="020F0502020204030204" pitchFamily="34" charset="0"/>
              </a:rPr>
              <a:t> </a:t>
            </a:r>
          </a:p>
          <a:p>
            <a:pPr algn="ctr">
              <a:lnSpc>
                <a:spcPct val="115000"/>
              </a:lnSpc>
              <a:spcAft>
                <a:spcPts val="1000"/>
              </a:spcAft>
            </a:pPr>
            <a:endParaRPr lang="en-GB" sz="1200" b="1" dirty="0">
              <a:effectLst/>
              <a:latin typeface="Calibri Light" panose="020F030202020403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en-GB" sz="1200" b="1" dirty="0">
              <a:effectLst/>
              <a:latin typeface="Calibri Light" panose="020F03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702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8E22E382C56C489DEB74FE68EE3663" ma:contentTypeVersion="19" ma:contentTypeDescription="Create a new document." ma:contentTypeScope="" ma:versionID="e91028ae023a1c9db0a1ec6a5ae6e98f">
  <xsd:schema xmlns:xsd="http://www.w3.org/2001/XMLSchema" xmlns:xs="http://www.w3.org/2001/XMLSchema" xmlns:p="http://schemas.microsoft.com/office/2006/metadata/properties" xmlns:ns2="766a2a4e-84cf-464a-8468-d56ecf2b1c39" xmlns:ns3="cdf041db-81c4-432f-95ca-bea335a4caf7" targetNamespace="http://schemas.microsoft.com/office/2006/metadata/properties" ma:root="true" ma:fieldsID="a09e2a061dae8fb30efb426959613082" ns2:_="" ns3:_="">
    <xsd:import namespace="766a2a4e-84cf-464a-8468-d56ecf2b1c39"/>
    <xsd:import namespace="cdf041db-81c4-432f-95ca-bea335a4ca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Remark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6a2a4e-84cf-464a-8468-d56ecf2b1c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Remarks" ma:index="18" nillable="true" ma:displayName="Details/Remarks" ma:default="ATTN&amp;#58; Use this to insert comments and text" ma:description="Details" ma:format="Dropdown" ma:internalName="Remarks">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858473a-97ee-428e-a817-eb9457ba025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f041db-81c4-432f-95ca-bea335a4caf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c225d36-72e2-4f0f-98e9-2e80fc0144f6}" ma:internalName="TaxCatchAll" ma:showField="CatchAllData" ma:web="cdf041db-81c4-432f-95ca-bea335a4ca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marks xmlns="766a2a4e-84cf-464a-8468-d56ecf2b1c39">ATTN&amp;#58; Use this to insert comments and text</Remarks>
    <TaxCatchAll xmlns="cdf041db-81c4-432f-95ca-bea335a4caf7" xsi:nil="true"/>
    <lcf76f155ced4ddcb4097134ff3c332f xmlns="766a2a4e-84cf-464a-8468-d56ecf2b1c3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64A5E5-4E57-4662-AE39-50EE892B2058}">
  <ds:schemaRefs>
    <ds:schemaRef ds:uri="http://schemas.microsoft.com/sharepoint/v3/contenttype/forms"/>
  </ds:schemaRefs>
</ds:datastoreItem>
</file>

<file path=customXml/itemProps2.xml><?xml version="1.0" encoding="utf-8"?>
<ds:datastoreItem xmlns:ds="http://schemas.openxmlformats.org/officeDocument/2006/customXml" ds:itemID="{24547BEF-7956-4177-8EA5-2678B3D22B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6a2a4e-84cf-464a-8468-d56ecf2b1c39"/>
    <ds:schemaRef ds:uri="cdf041db-81c4-432f-95ca-bea335a4ca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A241DC-29E4-4ED6-8FD4-DD85F351CD5D}">
  <ds:schemaRefs>
    <ds:schemaRef ds:uri="http://schemas.microsoft.com/office/infopath/2007/PartnerControls"/>
    <ds:schemaRef ds:uri="http://schemas.microsoft.com/office/2006/metadata/properties"/>
    <ds:schemaRef ds:uri="http://purl.org/dc/elements/1.1/"/>
    <ds:schemaRef ds:uri="http://schemas.microsoft.com/office/2006/documentManagement/types"/>
    <ds:schemaRef ds:uri="766a2a4e-84cf-464a-8468-d56ecf2b1c39"/>
    <ds:schemaRef ds:uri="cdf041db-81c4-432f-95ca-bea335a4caf7"/>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1641</TotalTime>
  <Words>802</Words>
  <Application>Microsoft Office PowerPoint</Application>
  <PresentationFormat>Widescreen</PresentationFormat>
  <Paragraphs>104</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Government of Malta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Aquilina Darrell at OPM-EES</dc:creator>
  <cp:lastModifiedBy>Bonnici Elmar Marley at MFI</cp:lastModifiedBy>
  <cp:revision>3</cp:revision>
  <dcterms:created xsi:type="dcterms:W3CDTF">2025-01-29T07:52:06Z</dcterms:created>
  <dcterms:modified xsi:type="dcterms:W3CDTF">2026-02-12T07:47:45Z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0x010100738E22E382C56C489DEB74FE68EE3663</vt:lpwstr>
  </property>
  <property fmtid="{D5CDD505-2E9C-101B-9397-08002B2CF9AE}" pid="3" name="MediaServiceImageTags">
    <vt:lpwstr/>
  </property>
</Properties>
</file>