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5" r:id="rId3"/>
    <p:sldId id="266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92E034-3EC1-4E08-AC3B-021FEB9BE594}" v="13" dt="2025-02-19T12:33:51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e Jessica at OPM-EES" userId="65a22adc-875d-4b12-bc8b-d9d93997dc42" providerId="ADAL" clId="{9692E034-3EC1-4E08-AC3B-021FEB9BE594}"/>
    <pc:docChg chg="undo custSel addSld delSld modSld sldOrd">
      <pc:chgData name="Cole Jessica at OPM-EES" userId="65a22adc-875d-4b12-bc8b-d9d93997dc42" providerId="ADAL" clId="{9692E034-3EC1-4E08-AC3B-021FEB9BE594}" dt="2025-02-19T12:33:58.194" v="171"/>
      <pc:docMkLst>
        <pc:docMk/>
      </pc:docMkLst>
      <pc:sldChg chg="addSp delSp modSp del mod">
        <pc:chgData name="Cole Jessica at OPM-EES" userId="65a22adc-875d-4b12-bc8b-d9d93997dc42" providerId="ADAL" clId="{9692E034-3EC1-4E08-AC3B-021FEB9BE594}" dt="2025-02-19T12:24:43.273" v="103" actId="47"/>
        <pc:sldMkLst>
          <pc:docMk/>
          <pc:sldMk cId="2494250964" sldId="256"/>
        </pc:sldMkLst>
        <pc:spChg chg="del mod">
          <ac:chgData name="Cole Jessica at OPM-EES" userId="65a22adc-875d-4b12-bc8b-d9d93997dc42" providerId="ADAL" clId="{9692E034-3EC1-4E08-AC3B-021FEB9BE594}" dt="2025-02-19T12:19:44.920" v="74" actId="21"/>
          <ac:spMkLst>
            <pc:docMk/>
            <pc:sldMk cId="2494250964" sldId="256"/>
            <ac:spMk id="5" creationId="{33A2DEE0-2B27-4B86-A9FB-A5E8BC39248C}"/>
          </ac:spMkLst>
        </pc:spChg>
        <pc:picChg chg="mod">
          <ac:chgData name="Cole Jessica at OPM-EES" userId="65a22adc-875d-4b12-bc8b-d9d93997dc42" providerId="ADAL" clId="{9692E034-3EC1-4E08-AC3B-021FEB9BE594}" dt="2025-02-19T12:11:58.925" v="4" actId="1076"/>
          <ac:picMkLst>
            <pc:docMk/>
            <pc:sldMk cId="2494250964" sldId="256"/>
            <ac:picMk id="4" creationId="{9E9B6C6F-E0A7-4428-B3FC-E2B5DBA4CAE3}"/>
          </ac:picMkLst>
        </pc:picChg>
        <pc:picChg chg="del">
          <ac:chgData name="Cole Jessica at OPM-EES" userId="65a22adc-875d-4b12-bc8b-d9d93997dc42" providerId="ADAL" clId="{9692E034-3EC1-4E08-AC3B-021FEB9BE594}" dt="2025-02-19T12:11:29.955" v="0" actId="478"/>
          <ac:picMkLst>
            <pc:docMk/>
            <pc:sldMk cId="2494250964" sldId="256"/>
            <ac:picMk id="7" creationId="{1C77992B-2313-7678-FF3D-7EA1B3079CC4}"/>
          </ac:picMkLst>
        </pc:picChg>
        <pc:picChg chg="add del mod">
          <ac:chgData name="Cole Jessica at OPM-EES" userId="65a22adc-875d-4b12-bc8b-d9d93997dc42" providerId="ADAL" clId="{9692E034-3EC1-4E08-AC3B-021FEB9BE594}" dt="2025-02-19T12:14:34.045" v="17" actId="21"/>
          <ac:picMkLst>
            <pc:docMk/>
            <pc:sldMk cId="2494250964" sldId="256"/>
            <ac:picMk id="8" creationId="{6C2F31C2-72F8-0853-2D0C-962D24B2B5DB}"/>
          </ac:picMkLst>
        </pc:picChg>
      </pc:sldChg>
      <pc:sldChg chg="add del">
        <pc:chgData name="Cole Jessica at OPM-EES" userId="65a22adc-875d-4b12-bc8b-d9d93997dc42" providerId="ADAL" clId="{9692E034-3EC1-4E08-AC3B-021FEB9BE594}" dt="2025-02-19T12:32:27.704" v="156" actId="2696"/>
        <pc:sldMkLst>
          <pc:docMk/>
          <pc:sldMk cId="4206833043" sldId="259"/>
        </pc:sldMkLst>
      </pc:sldChg>
      <pc:sldChg chg="del">
        <pc:chgData name="Cole Jessica at OPM-EES" userId="65a22adc-875d-4b12-bc8b-d9d93997dc42" providerId="ADAL" clId="{9692E034-3EC1-4E08-AC3B-021FEB9BE594}" dt="2025-02-19T12:33:19.556" v="166" actId="47"/>
        <pc:sldMkLst>
          <pc:docMk/>
          <pc:sldMk cId="2249320499" sldId="260"/>
        </pc:sldMkLst>
      </pc:sldChg>
      <pc:sldChg chg="del">
        <pc:chgData name="Cole Jessica at OPM-EES" userId="65a22adc-875d-4b12-bc8b-d9d93997dc42" providerId="ADAL" clId="{9692E034-3EC1-4E08-AC3B-021FEB9BE594}" dt="2025-02-19T12:33:20.791" v="167" actId="47"/>
        <pc:sldMkLst>
          <pc:docMk/>
          <pc:sldMk cId="518316202" sldId="261"/>
        </pc:sldMkLst>
      </pc:sldChg>
      <pc:sldChg chg="addSp delSp modSp new mod ord">
        <pc:chgData name="Cole Jessica at OPM-EES" userId="65a22adc-875d-4b12-bc8b-d9d93997dc42" providerId="ADAL" clId="{9692E034-3EC1-4E08-AC3B-021FEB9BE594}" dt="2025-02-19T12:24:51.251" v="105"/>
        <pc:sldMkLst>
          <pc:docMk/>
          <pc:sldMk cId="227506444" sldId="262"/>
        </pc:sldMkLst>
        <pc:spChg chg="del">
          <ac:chgData name="Cole Jessica at OPM-EES" userId="65a22adc-875d-4b12-bc8b-d9d93997dc42" providerId="ADAL" clId="{9692E034-3EC1-4E08-AC3B-021FEB9BE594}" dt="2025-02-19T12:13:52.739" v="8" actId="478"/>
          <ac:spMkLst>
            <pc:docMk/>
            <pc:sldMk cId="227506444" sldId="262"/>
            <ac:spMk id="2" creationId="{C7A5161C-F1F9-0A6C-D3F4-B7DEF40DBC76}"/>
          </ac:spMkLst>
        </pc:spChg>
        <pc:spChg chg="del">
          <ac:chgData name="Cole Jessica at OPM-EES" userId="65a22adc-875d-4b12-bc8b-d9d93997dc42" providerId="ADAL" clId="{9692E034-3EC1-4E08-AC3B-021FEB9BE594}" dt="2025-02-19T12:13:51.184" v="7" actId="478"/>
          <ac:spMkLst>
            <pc:docMk/>
            <pc:sldMk cId="227506444" sldId="262"/>
            <ac:spMk id="3" creationId="{8CF82A7D-3B5A-CDA9-1F00-536CF87CFFD9}"/>
          </ac:spMkLst>
        </pc:spChg>
        <pc:spChg chg="add mod">
          <ac:chgData name="Cole Jessica at OPM-EES" userId="65a22adc-875d-4b12-bc8b-d9d93997dc42" providerId="ADAL" clId="{9692E034-3EC1-4E08-AC3B-021FEB9BE594}" dt="2025-02-19T12:23:23.428" v="93" actId="1076"/>
          <ac:spMkLst>
            <pc:docMk/>
            <pc:sldMk cId="227506444" sldId="262"/>
            <ac:spMk id="16" creationId="{33A2DEE0-2B27-4B86-A9FB-A5E8BC39248C}"/>
          </ac:spMkLst>
        </pc:spChg>
        <pc:spChg chg="add mod ord">
          <ac:chgData name="Cole Jessica at OPM-EES" userId="65a22adc-875d-4b12-bc8b-d9d93997dc42" providerId="ADAL" clId="{9692E034-3EC1-4E08-AC3B-021FEB9BE594}" dt="2025-02-19T12:24:32.869" v="101" actId="207"/>
          <ac:spMkLst>
            <pc:docMk/>
            <pc:sldMk cId="227506444" sldId="262"/>
            <ac:spMk id="17" creationId="{BF5AA5BF-F828-D2CF-9997-97E7F1FE3198}"/>
          </ac:spMkLst>
        </pc:spChg>
        <pc:picChg chg="add del mod">
          <ac:chgData name="Cole Jessica at OPM-EES" userId="65a22adc-875d-4b12-bc8b-d9d93997dc42" providerId="ADAL" clId="{9692E034-3EC1-4E08-AC3B-021FEB9BE594}" dt="2025-02-19T12:14:37.886" v="18" actId="478"/>
          <ac:picMkLst>
            <pc:docMk/>
            <pc:sldMk cId="227506444" sldId="262"/>
            <ac:picMk id="4" creationId="{489AC6A2-2F75-4293-9C3F-0FCB261743C8}"/>
          </ac:picMkLst>
        </pc:picChg>
        <pc:picChg chg="add del mod">
          <ac:chgData name="Cole Jessica at OPM-EES" userId="65a22adc-875d-4b12-bc8b-d9d93997dc42" providerId="ADAL" clId="{9692E034-3EC1-4E08-AC3B-021FEB9BE594}" dt="2025-02-19T12:17:35.684" v="53" actId="478"/>
          <ac:picMkLst>
            <pc:docMk/>
            <pc:sldMk cId="227506444" sldId="262"/>
            <ac:picMk id="6" creationId="{0855B4BF-BB5C-225B-925E-44C49B44601F}"/>
          </ac:picMkLst>
        </pc:picChg>
        <pc:picChg chg="add mod">
          <ac:chgData name="Cole Jessica at OPM-EES" userId="65a22adc-875d-4b12-bc8b-d9d93997dc42" providerId="ADAL" clId="{9692E034-3EC1-4E08-AC3B-021FEB9BE594}" dt="2025-02-19T12:23:53.283" v="98" actId="1076"/>
          <ac:picMkLst>
            <pc:docMk/>
            <pc:sldMk cId="227506444" sldId="262"/>
            <ac:picMk id="8" creationId="{6C2F31C2-72F8-0853-2D0C-962D24B2B5DB}"/>
          </ac:picMkLst>
        </pc:picChg>
        <pc:picChg chg="add mod">
          <ac:chgData name="Cole Jessica at OPM-EES" userId="65a22adc-875d-4b12-bc8b-d9d93997dc42" providerId="ADAL" clId="{9692E034-3EC1-4E08-AC3B-021FEB9BE594}" dt="2025-02-19T12:19:27.023" v="73" actId="1076"/>
          <ac:picMkLst>
            <pc:docMk/>
            <pc:sldMk cId="227506444" sldId="262"/>
            <ac:picMk id="9" creationId="{2449A482-6F79-21C7-DC43-6A166A83EA0D}"/>
          </ac:picMkLst>
        </pc:picChg>
        <pc:picChg chg="add mod">
          <ac:chgData name="Cole Jessica at OPM-EES" userId="65a22adc-875d-4b12-bc8b-d9d93997dc42" providerId="ADAL" clId="{9692E034-3EC1-4E08-AC3B-021FEB9BE594}" dt="2025-02-19T12:19:06.788" v="71" actId="1076"/>
          <ac:picMkLst>
            <pc:docMk/>
            <pc:sldMk cId="227506444" sldId="262"/>
            <ac:picMk id="11" creationId="{94E4F2CB-A7E8-083B-87CB-C88863B59D79}"/>
          </ac:picMkLst>
        </pc:picChg>
        <pc:picChg chg="add del mod">
          <ac:chgData name="Cole Jessica at OPM-EES" userId="65a22adc-875d-4b12-bc8b-d9d93997dc42" providerId="ADAL" clId="{9692E034-3EC1-4E08-AC3B-021FEB9BE594}" dt="2025-02-19T12:17:45.821" v="57" actId="478"/>
          <ac:picMkLst>
            <pc:docMk/>
            <pc:sldMk cId="227506444" sldId="262"/>
            <ac:picMk id="13" creationId="{CD822DE0-4D17-8612-E1D6-5B4F4AE7508E}"/>
          </ac:picMkLst>
        </pc:picChg>
        <pc:picChg chg="add mod">
          <ac:chgData name="Cole Jessica at OPM-EES" userId="65a22adc-875d-4b12-bc8b-d9d93997dc42" providerId="ADAL" clId="{9692E034-3EC1-4E08-AC3B-021FEB9BE594}" dt="2025-02-19T12:18:55.857" v="69" actId="1076"/>
          <ac:picMkLst>
            <pc:docMk/>
            <pc:sldMk cId="227506444" sldId="262"/>
            <ac:picMk id="15" creationId="{1D4EF74A-7C06-B1F2-F5AA-BD90B0548596}"/>
          </ac:picMkLst>
        </pc:picChg>
        <pc:picChg chg="add del mod">
          <ac:chgData name="Cole Jessica at OPM-EES" userId="65a22adc-875d-4b12-bc8b-d9d93997dc42" providerId="ADAL" clId="{9692E034-3EC1-4E08-AC3B-021FEB9BE594}" dt="2025-02-19T12:23:40.227" v="96" actId="478"/>
          <ac:picMkLst>
            <pc:docMk/>
            <pc:sldMk cId="227506444" sldId="262"/>
            <ac:picMk id="19" creationId="{A577A693-9D1E-E805-DF8B-D920DF0AE9B6}"/>
          </ac:picMkLst>
        </pc:picChg>
        <pc:picChg chg="add del mod">
          <ac:chgData name="Cole Jessica at OPM-EES" userId="65a22adc-875d-4b12-bc8b-d9d93997dc42" providerId="ADAL" clId="{9692E034-3EC1-4E08-AC3B-021FEB9BE594}" dt="2025-02-19T12:24:36.244" v="102" actId="478"/>
          <ac:picMkLst>
            <pc:docMk/>
            <pc:sldMk cId="227506444" sldId="262"/>
            <ac:picMk id="21" creationId="{7C86A16C-7220-2FB9-8B3A-3FA7E742D65B}"/>
          </ac:picMkLst>
        </pc:picChg>
      </pc:sldChg>
      <pc:sldChg chg="modSp mod">
        <pc:chgData name="Cole Jessica at OPM-EES" userId="65a22adc-875d-4b12-bc8b-d9d93997dc42" providerId="ADAL" clId="{9692E034-3EC1-4E08-AC3B-021FEB9BE594}" dt="2025-02-19T12:32:18.198" v="155" actId="255"/>
        <pc:sldMkLst>
          <pc:docMk/>
          <pc:sldMk cId="127356365" sldId="263"/>
        </pc:sldMkLst>
        <pc:spChg chg="mod">
          <ac:chgData name="Cole Jessica at OPM-EES" userId="65a22adc-875d-4b12-bc8b-d9d93997dc42" providerId="ADAL" clId="{9692E034-3EC1-4E08-AC3B-021FEB9BE594}" dt="2025-02-19T12:32:18.198" v="155" actId="255"/>
          <ac:spMkLst>
            <pc:docMk/>
            <pc:sldMk cId="127356365" sldId="263"/>
            <ac:spMk id="16" creationId="{33A2DEE0-2B27-4B86-A9FB-A5E8BC39248C}"/>
          </ac:spMkLst>
        </pc:spChg>
      </pc:sldChg>
      <pc:sldChg chg="new del">
        <pc:chgData name="Cole Jessica at OPM-EES" userId="65a22adc-875d-4b12-bc8b-d9d93997dc42" providerId="ADAL" clId="{9692E034-3EC1-4E08-AC3B-021FEB9BE594}" dt="2025-02-19T12:32:55.294" v="158" actId="47"/>
        <pc:sldMkLst>
          <pc:docMk/>
          <pc:sldMk cId="2183027893" sldId="264"/>
        </pc:sldMkLst>
      </pc:sldChg>
      <pc:sldChg chg="addSp delSp modSp mod">
        <pc:chgData name="Cole Jessica at OPM-EES" userId="65a22adc-875d-4b12-bc8b-d9d93997dc42" providerId="ADAL" clId="{9692E034-3EC1-4E08-AC3B-021FEB9BE594}" dt="2025-02-19T12:33:14.736" v="165" actId="20577"/>
        <pc:sldMkLst>
          <pc:docMk/>
          <pc:sldMk cId="232981873" sldId="265"/>
        </pc:sldMkLst>
        <pc:spChg chg="add mod">
          <ac:chgData name="Cole Jessica at OPM-EES" userId="65a22adc-875d-4b12-bc8b-d9d93997dc42" providerId="ADAL" clId="{9692E034-3EC1-4E08-AC3B-021FEB9BE594}" dt="2025-02-19T12:33:14.736" v="165" actId="20577"/>
          <ac:spMkLst>
            <pc:docMk/>
            <pc:sldMk cId="232981873" sldId="265"/>
            <ac:spMk id="2" creationId="{D6CD2EE6-193E-4C34-9866-8F2DF1A1087A}"/>
          </ac:spMkLst>
        </pc:spChg>
        <pc:spChg chg="del">
          <ac:chgData name="Cole Jessica at OPM-EES" userId="65a22adc-875d-4b12-bc8b-d9d93997dc42" providerId="ADAL" clId="{9692E034-3EC1-4E08-AC3B-021FEB9BE594}" dt="2025-02-19T12:32:59.408" v="160" actId="478"/>
          <ac:spMkLst>
            <pc:docMk/>
            <pc:sldMk cId="232981873" sldId="265"/>
            <ac:spMk id="16" creationId="{33A2DEE0-2B27-4B86-A9FB-A5E8BC39248C}"/>
          </ac:spMkLst>
        </pc:spChg>
        <pc:spChg chg="del">
          <ac:chgData name="Cole Jessica at OPM-EES" userId="65a22adc-875d-4b12-bc8b-d9d93997dc42" providerId="ADAL" clId="{9692E034-3EC1-4E08-AC3B-021FEB9BE594}" dt="2025-02-19T12:32:57.627" v="159" actId="478"/>
          <ac:spMkLst>
            <pc:docMk/>
            <pc:sldMk cId="232981873" sldId="265"/>
            <ac:spMk id="17" creationId="{BF5AA5BF-F828-D2CF-9997-97E7F1FE3198}"/>
          </ac:spMkLst>
        </pc:spChg>
        <pc:picChg chg="del">
          <ac:chgData name="Cole Jessica at OPM-EES" userId="65a22adc-875d-4b12-bc8b-d9d93997dc42" providerId="ADAL" clId="{9692E034-3EC1-4E08-AC3B-021FEB9BE594}" dt="2025-02-19T12:33:00.458" v="161" actId="478"/>
          <ac:picMkLst>
            <pc:docMk/>
            <pc:sldMk cId="232981873" sldId="265"/>
            <ac:picMk id="8" creationId="{6C2F31C2-72F8-0853-2D0C-962D24B2B5DB}"/>
          </ac:picMkLst>
        </pc:picChg>
        <pc:picChg chg="del">
          <ac:chgData name="Cole Jessica at OPM-EES" userId="65a22adc-875d-4b12-bc8b-d9d93997dc42" providerId="ADAL" clId="{9692E034-3EC1-4E08-AC3B-021FEB9BE594}" dt="2025-02-19T12:33:01.637" v="162" actId="478"/>
          <ac:picMkLst>
            <pc:docMk/>
            <pc:sldMk cId="232981873" sldId="265"/>
            <ac:picMk id="9" creationId="{2449A482-6F79-21C7-DC43-6A166A83EA0D}"/>
          </ac:picMkLst>
        </pc:picChg>
        <pc:picChg chg="del">
          <ac:chgData name="Cole Jessica at OPM-EES" userId="65a22adc-875d-4b12-bc8b-d9d93997dc42" providerId="ADAL" clId="{9692E034-3EC1-4E08-AC3B-021FEB9BE594}" dt="2025-02-19T12:33:02.673" v="163" actId="478"/>
          <ac:picMkLst>
            <pc:docMk/>
            <pc:sldMk cId="232981873" sldId="265"/>
            <ac:picMk id="15" creationId="{1D4EF74A-7C06-B1F2-F5AA-BD90B0548596}"/>
          </ac:picMkLst>
        </pc:picChg>
      </pc:sldChg>
      <pc:sldChg chg="ord">
        <pc:chgData name="Cole Jessica at OPM-EES" userId="65a22adc-875d-4b12-bc8b-d9d93997dc42" providerId="ADAL" clId="{9692E034-3EC1-4E08-AC3B-021FEB9BE594}" dt="2025-02-19T12:33:58.194" v="171"/>
        <pc:sldMkLst>
          <pc:docMk/>
          <pc:sldMk cId="2707707647" sldId="266"/>
        </pc:sldMkLst>
      </pc:sldChg>
    </pc:docChg>
  </pc:docChgLst>
  <pc:docChgLst>
    <pc:chgData name="Portelli Stephanie at MEFL" userId="cd720016-2e0c-4c90-8aee-9890d9ec8cbf" providerId="ADAL" clId="{CEE26C5C-CC97-4C1A-8555-43D2485806FE}"/>
    <pc:docChg chg="custSel modSld">
      <pc:chgData name="Portelli Stephanie at MEFL" userId="cd720016-2e0c-4c90-8aee-9890d9ec8cbf" providerId="ADAL" clId="{CEE26C5C-CC97-4C1A-8555-43D2485806FE}" dt="2023-03-08T09:28:27.311" v="24" actId="34135"/>
      <pc:docMkLst>
        <pc:docMk/>
      </pc:docMkLst>
      <pc:sldChg chg="addSp delSp modSp mod">
        <pc:chgData name="Portelli Stephanie at MEFL" userId="cd720016-2e0c-4c90-8aee-9890d9ec8cbf" providerId="ADAL" clId="{CEE26C5C-CC97-4C1A-8555-43D2485806FE}" dt="2023-03-08T09:28:24.041" v="23" actId="34135"/>
        <pc:sldMkLst>
          <pc:docMk/>
          <pc:sldMk cId="2494250964" sldId="256"/>
        </pc:sldMkLst>
        <pc:picChg chg="add mod">
          <ac:chgData name="Portelli Stephanie at MEFL" userId="cd720016-2e0c-4c90-8aee-9890d9ec8cbf" providerId="ADAL" clId="{CEE26C5C-CC97-4C1A-8555-43D2485806FE}" dt="2023-03-08T09:28:24.041" v="23" actId="34135"/>
          <ac:picMkLst>
            <pc:docMk/>
            <pc:sldMk cId="2494250964" sldId="256"/>
            <ac:picMk id="6" creationId="{6BF08148-8D75-A0C0-2BB6-EC86CE923B83}"/>
          </ac:picMkLst>
        </pc:picChg>
        <pc:picChg chg="add del mod">
          <ac:chgData name="Portelli Stephanie at MEFL" userId="cd720016-2e0c-4c90-8aee-9890d9ec8cbf" providerId="ADAL" clId="{CEE26C5C-CC97-4C1A-8555-43D2485806FE}" dt="2023-03-08T09:26:55.808" v="12" actId="478"/>
          <ac:picMkLst>
            <pc:docMk/>
            <pc:sldMk cId="2494250964" sldId="256"/>
            <ac:picMk id="8" creationId="{DBFBB823-E294-E5A6-9D2A-3D3FAE36AA02}"/>
          </ac:picMkLst>
        </pc:picChg>
      </pc:sldChg>
      <pc:sldChg chg="addSp delSp modSp mod">
        <pc:chgData name="Portelli Stephanie at MEFL" userId="cd720016-2e0c-4c90-8aee-9890d9ec8cbf" providerId="ADAL" clId="{CEE26C5C-CC97-4C1A-8555-43D2485806FE}" dt="2023-03-08T09:28:27.311" v="24" actId="34135"/>
        <pc:sldMkLst>
          <pc:docMk/>
          <pc:sldMk cId="4206833043" sldId="259"/>
        </pc:sldMkLst>
        <pc:picChg chg="add del mod">
          <ac:chgData name="Portelli Stephanie at MEFL" userId="cd720016-2e0c-4c90-8aee-9890d9ec8cbf" providerId="ADAL" clId="{CEE26C5C-CC97-4C1A-8555-43D2485806FE}" dt="2023-03-08T09:27:02.870" v="14" actId="478"/>
          <ac:picMkLst>
            <pc:docMk/>
            <pc:sldMk cId="4206833043" sldId="259"/>
            <ac:picMk id="5" creationId="{AEF35A7A-E21E-5972-C906-18EF0487E014}"/>
          </ac:picMkLst>
        </pc:picChg>
        <pc:picChg chg="add mod">
          <ac:chgData name="Portelli Stephanie at MEFL" userId="cd720016-2e0c-4c90-8aee-9890d9ec8cbf" providerId="ADAL" clId="{CEE26C5C-CC97-4C1A-8555-43D2485806FE}" dt="2023-03-08T09:28:27.311" v="24" actId="34135"/>
          <ac:picMkLst>
            <pc:docMk/>
            <pc:sldMk cId="4206833043" sldId="259"/>
            <ac:picMk id="7" creationId="{E38601E2-4DF3-C759-0475-18F63F9FF5CA}"/>
          </ac:picMkLst>
        </pc:picChg>
      </pc:sldChg>
    </pc:docChg>
  </pc:docChgLst>
  <pc:docChgLst>
    <pc:chgData name="Farrugia Joenick at MEFL" userId="b60405ee-b4ef-49fb-a1d6-a69a7a2c6a68" providerId="ADAL" clId="{6E7A7470-3C8B-4A4F-9195-6791D05B4344}"/>
    <pc:docChg chg="addSld delSld modSld">
      <pc:chgData name="Farrugia Joenick at MEFL" userId="b60405ee-b4ef-49fb-a1d6-a69a7a2c6a68" providerId="ADAL" clId="{6E7A7470-3C8B-4A4F-9195-6791D05B4344}" dt="2023-03-08T10:34:26.493" v="32" actId="255"/>
      <pc:docMkLst>
        <pc:docMk/>
      </pc:docMkLst>
      <pc:sldChg chg="modSp mod">
        <pc:chgData name="Farrugia Joenick at MEFL" userId="b60405ee-b4ef-49fb-a1d6-a69a7a2c6a68" providerId="ADAL" clId="{6E7A7470-3C8B-4A4F-9195-6791D05B4344}" dt="2023-03-08T10:34:26.493" v="32" actId="255"/>
        <pc:sldMkLst>
          <pc:docMk/>
          <pc:sldMk cId="2494250964" sldId="256"/>
        </pc:sldMkLst>
        <pc:spChg chg="mod">
          <ac:chgData name="Farrugia Joenick at MEFL" userId="b60405ee-b4ef-49fb-a1d6-a69a7a2c6a68" providerId="ADAL" clId="{6E7A7470-3C8B-4A4F-9195-6791D05B4344}" dt="2023-03-08T10:34:26.493" v="32" actId="255"/>
          <ac:spMkLst>
            <pc:docMk/>
            <pc:sldMk cId="2494250964" sldId="256"/>
            <ac:spMk id="5" creationId="{33A2DEE0-2B27-4B86-A9FB-A5E8BC39248C}"/>
          </ac:spMkLst>
        </pc:spChg>
      </pc:sldChg>
      <pc:sldChg chg="addSp modSp mod">
        <pc:chgData name="Farrugia Joenick at MEFL" userId="b60405ee-b4ef-49fb-a1d6-a69a7a2c6a68" providerId="ADAL" clId="{6E7A7470-3C8B-4A4F-9195-6791D05B4344}" dt="2023-03-08T10:32:36.283" v="22" actId="1076"/>
        <pc:sldMkLst>
          <pc:docMk/>
          <pc:sldMk cId="2249320499" sldId="260"/>
        </pc:sldMkLst>
        <pc:spChg chg="add mod">
          <ac:chgData name="Farrugia Joenick at MEFL" userId="b60405ee-b4ef-49fb-a1d6-a69a7a2c6a68" providerId="ADAL" clId="{6E7A7470-3C8B-4A4F-9195-6791D05B4344}" dt="2023-03-08T10:32:36.283" v="22" actId="1076"/>
          <ac:spMkLst>
            <pc:docMk/>
            <pc:sldMk cId="2249320499" sldId="260"/>
            <ac:spMk id="6" creationId="{D4A36399-9438-A427-0095-DA62AD7B93B7}"/>
          </ac:spMkLst>
        </pc:spChg>
      </pc:sldChg>
      <pc:sldChg chg="add">
        <pc:chgData name="Farrugia Joenick at MEFL" userId="b60405ee-b4ef-49fb-a1d6-a69a7a2c6a68" providerId="ADAL" clId="{6E7A7470-3C8B-4A4F-9195-6791D05B4344}" dt="2023-03-08T10:32:59.115" v="25" actId="2890"/>
        <pc:sldMkLst>
          <pc:docMk/>
          <pc:sldMk cId="518316202" sldId="261"/>
        </pc:sldMkLst>
      </pc:sldChg>
      <pc:sldChg chg="del">
        <pc:chgData name="Farrugia Joenick at MEFL" userId="b60405ee-b4ef-49fb-a1d6-a69a7a2c6a68" providerId="ADAL" clId="{6E7A7470-3C8B-4A4F-9195-6791D05B4344}" dt="2023-03-08T10:32:51.159" v="23" actId="2696"/>
        <pc:sldMkLst>
          <pc:docMk/>
          <pc:sldMk cId="2895964188" sldId="261"/>
        </pc:sldMkLst>
      </pc:sldChg>
      <pc:sldChg chg="del">
        <pc:chgData name="Farrugia Joenick at MEFL" userId="b60405ee-b4ef-49fb-a1d6-a69a7a2c6a68" providerId="ADAL" clId="{6E7A7470-3C8B-4A4F-9195-6791D05B4344}" dt="2023-03-08T10:32:55.702" v="24" actId="2696"/>
        <pc:sldMkLst>
          <pc:docMk/>
          <pc:sldMk cId="4016345214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C55FA-888A-460A-9CE7-CD96F3FE071B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B922D-1F8E-4D87-95D7-46938A3B8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7418B-2174-4121-9196-22D87E989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ECCD2-DB25-428C-BB19-403211CAA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9CA51-9A89-4298-8795-34FACA4F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BC0E8-F3BA-4A40-91D4-02253752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A6ACA-FE6E-4237-9B69-574B9BF6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787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2A603-0841-41A6-BBE7-F0C0000D7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2BDCF-2206-40E7-A9B9-9981735EB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92A8C-1066-4712-976E-6D213433E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4BD9B-0164-455D-9BFC-EA97A6E4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5ECD4-DAD7-409F-92A3-28D5C04D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62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9DD8FD-BF77-4F14-A855-96CDF8FF7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0D4EE-9BC6-412A-B39E-05BDF9CB4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EFE09-36DD-4C65-9412-06F96836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49EBF-FBD1-4651-BFA5-28FC42E1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7FACA-0087-4504-BCD0-2833FA47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21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8EC3-5A50-47EB-B6B5-EF472EA64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805A4-8DD1-41AA-BA0A-97A1F0340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E52F7-4097-4AF1-ACC8-BB45B3D19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6DD9C-4F7F-4B78-84A5-A3FCA7D0B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F46DD-8C9E-458C-8856-C9CD9D404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15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9358-FA41-4279-A04B-446CA484D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009A3-EDA4-482E-A882-0A83E662A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D8EAC-92DD-4889-8517-988617EBA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3FDEE-B3DC-47B0-86C7-4BC6D992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1C87E-6F2A-4204-8F6A-DDDB6ACE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35AB4-B680-4762-9702-641063D8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F8F6E-9866-4057-9740-25C684C90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3F233-C9A8-4DFC-A347-533C5F596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A6209-B141-46E4-8800-71C0323C2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397BA-AD7A-487A-851B-A70F134A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AC4EF-ADED-49D0-9388-39BAACB7C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93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B8E46-F579-4C0B-AEF3-1A8383FE3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6C711-8CA8-4A3E-A71C-135AA8EAB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11989-A31F-4A49-8E94-2A8B79145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82129B-64A1-4232-BDC5-52F26232A8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B7D003-C8D3-4713-A8BA-ED9C8BB82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9FE90-4266-4FE8-AF9D-A9DB4A4E2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E5E4A4-4811-4C2B-A0CA-5D175C9CD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CDAB8C-D1B6-456B-93EC-81C11FF4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20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74321-1FE1-45EA-8BDA-A2DA0AD3C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79E8EA-E970-46F4-8CB2-F8B2A6A63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9380C9-5BD0-4DE2-9648-CFC75E8AB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CFC1D-FB1B-4642-A831-A906CB55C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02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6674F7-1525-4746-9764-F427E467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C382BC-1A9C-41AC-B972-DF308F216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F60179-CD8E-4340-A0ED-8259E03D7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45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7E981-7699-43C5-B966-8D65C1917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D3F6A-DCC0-401A-8655-649FBA543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8BF1C-A72E-4928-ABDC-39B5761D7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2EA1B1-B13A-4DE7-B483-D29CE7657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E0EE6-5635-4968-BFCE-6F0E6A17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4B038-1B17-4405-9CC4-31275EB6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14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2A690-1D8F-46ED-9641-BB6D55AF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4CEE44-FC7B-46D9-9FFC-22880185D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BBC0AB-DD80-4BE5-A0FB-D4483B26C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9AC83-D9A0-43FE-9D04-38D808AE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126FC-4A6E-4BA8-83B7-AFDA2F35E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CE825-CE97-4679-94A3-FD8E7B9B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18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732970-9F23-4D88-B440-2955C78A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10A25-2DDF-497B-A22B-231535070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8CB2A-C7DC-414E-96C3-A0964590C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07C92-2F46-48A5-9B7C-8DC4A4FC687D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0A8A6-8A16-4F52-9F50-419A89E49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F2A11-DB99-4312-972E-24CE93D7E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9B566-6B4E-4AA6-90ED-FA5F5DD63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71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F5AA5BF-F828-D2CF-9997-97E7F1FE3198}"/>
              </a:ext>
            </a:extLst>
          </p:cNvPr>
          <p:cNvSpPr/>
          <p:nvPr/>
        </p:nvSpPr>
        <p:spPr>
          <a:xfrm>
            <a:off x="0" y="2063534"/>
            <a:ext cx="12192000" cy="1990835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2F31C2-72F8-0853-2D0C-962D24B2B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4369"/>
            <a:ext cx="2988120" cy="2753569"/>
          </a:xfrm>
          <a:prstGeom prst="rect">
            <a:avLst/>
          </a:prstGeom>
        </p:spPr>
      </p:pic>
      <p:pic>
        <p:nvPicPr>
          <p:cNvPr id="9" name="Picture 8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2449A482-6F79-21C7-DC43-6A166A83E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323" y="5926666"/>
            <a:ext cx="3137476" cy="656909"/>
          </a:xfrm>
          <a:prstGeom prst="rect">
            <a:avLst/>
          </a:prstGeom>
        </p:spPr>
      </p:pic>
      <p:pic>
        <p:nvPicPr>
          <p:cNvPr id="11" name="Picture 10" descr="A green and blue logo&#10;&#10;Description automatically generated">
            <a:extLst>
              <a:ext uri="{FF2B5EF4-FFF2-40B4-BE49-F238E27FC236}">
                <a16:creationId xmlns:a16="http://schemas.microsoft.com/office/drawing/2014/main" id="{94E4F2CB-A7E8-083B-87CB-C88863B59D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148" y="70381"/>
            <a:ext cx="1417549" cy="1041721"/>
          </a:xfrm>
          <a:prstGeom prst="rect">
            <a:avLst/>
          </a:prstGeom>
        </p:spPr>
      </p:pic>
      <p:pic>
        <p:nvPicPr>
          <p:cNvPr id="15" name="Picture 14" descr="A black and white image of a shield and a crown&#10;&#10;Description automatically generated">
            <a:extLst>
              <a:ext uri="{FF2B5EF4-FFF2-40B4-BE49-F238E27FC236}">
                <a16:creationId xmlns:a16="http://schemas.microsoft.com/office/drawing/2014/main" id="{1D4EF74A-7C06-B1F2-F5AA-BD90B05485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03" y="-67596"/>
            <a:ext cx="2100687" cy="151220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3A2DEE0-2B27-4B86-A9FB-A5E8BC39248C}"/>
              </a:ext>
            </a:extLst>
          </p:cNvPr>
          <p:cNvSpPr txBox="1"/>
          <p:nvPr/>
        </p:nvSpPr>
        <p:spPr>
          <a:xfrm>
            <a:off x="4980758" y="2543515"/>
            <a:ext cx="19215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/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Light" panose="00000400000000000000" pitchFamily="2" charset="0"/>
              </a:rPr>
              <a:t>Date</a:t>
            </a: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50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een and blue logo&#10;&#10;Description automatically generated">
            <a:extLst>
              <a:ext uri="{FF2B5EF4-FFF2-40B4-BE49-F238E27FC236}">
                <a16:creationId xmlns:a16="http://schemas.microsoft.com/office/drawing/2014/main" id="{94E4F2CB-A7E8-083B-87CB-C88863B59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148" y="70381"/>
            <a:ext cx="1417549" cy="10417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CD2EE6-193E-4C34-9866-8F2DF1A1087A}"/>
              </a:ext>
            </a:extLst>
          </p:cNvPr>
          <p:cNvSpPr txBox="1"/>
          <p:nvPr/>
        </p:nvSpPr>
        <p:spPr>
          <a:xfrm>
            <a:off x="905933" y="68103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/ Heading  </a:t>
            </a:r>
            <a:endParaRPr lang="en-GB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8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een and blue logo&#10;&#10;Description automatically generated">
            <a:extLst>
              <a:ext uri="{FF2B5EF4-FFF2-40B4-BE49-F238E27FC236}">
                <a16:creationId xmlns:a16="http://schemas.microsoft.com/office/drawing/2014/main" id="{94E4F2CB-A7E8-083B-87CB-C88863B59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148" y="70381"/>
            <a:ext cx="1417549" cy="10417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CD2EE6-193E-4C34-9866-8F2DF1A1087A}"/>
              </a:ext>
            </a:extLst>
          </p:cNvPr>
          <p:cNvSpPr txBox="1"/>
          <p:nvPr/>
        </p:nvSpPr>
        <p:spPr>
          <a:xfrm>
            <a:off x="905933" y="68103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/ Heading  </a:t>
            </a:r>
            <a:endParaRPr lang="en-GB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0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F5AA5BF-F828-D2CF-9997-97E7F1FE3198}"/>
              </a:ext>
            </a:extLst>
          </p:cNvPr>
          <p:cNvSpPr/>
          <p:nvPr/>
        </p:nvSpPr>
        <p:spPr>
          <a:xfrm>
            <a:off x="0" y="2063534"/>
            <a:ext cx="12192000" cy="1990835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2F31C2-72F8-0853-2D0C-962D24B2B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4369"/>
            <a:ext cx="2988120" cy="2753569"/>
          </a:xfrm>
          <a:prstGeom prst="rect">
            <a:avLst/>
          </a:prstGeom>
        </p:spPr>
      </p:pic>
      <p:pic>
        <p:nvPicPr>
          <p:cNvPr id="9" name="Picture 8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2449A482-6F79-21C7-DC43-6A166A83E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323" y="5926666"/>
            <a:ext cx="3137476" cy="656909"/>
          </a:xfrm>
          <a:prstGeom prst="rect">
            <a:avLst/>
          </a:prstGeom>
        </p:spPr>
      </p:pic>
      <p:pic>
        <p:nvPicPr>
          <p:cNvPr id="11" name="Picture 10" descr="A green and blue logo&#10;&#10;Description automatically generated">
            <a:extLst>
              <a:ext uri="{FF2B5EF4-FFF2-40B4-BE49-F238E27FC236}">
                <a16:creationId xmlns:a16="http://schemas.microsoft.com/office/drawing/2014/main" id="{94E4F2CB-A7E8-083B-87CB-C88863B59D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148" y="70381"/>
            <a:ext cx="1417549" cy="1041721"/>
          </a:xfrm>
          <a:prstGeom prst="rect">
            <a:avLst/>
          </a:prstGeom>
        </p:spPr>
      </p:pic>
      <p:pic>
        <p:nvPicPr>
          <p:cNvPr id="15" name="Picture 14" descr="A black and white image of a shield and a crown&#10;&#10;Description automatically generated">
            <a:extLst>
              <a:ext uri="{FF2B5EF4-FFF2-40B4-BE49-F238E27FC236}">
                <a16:creationId xmlns:a16="http://schemas.microsoft.com/office/drawing/2014/main" id="{1D4EF74A-7C06-B1F2-F5AA-BD90B05485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03" y="-67596"/>
            <a:ext cx="2100687" cy="151220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3A2DEE0-2B27-4B86-A9FB-A5E8BC39248C}"/>
              </a:ext>
            </a:extLst>
          </p:cNvPr>
          <p:cNvSpPr txBox="1"/>
          <p:nvPr/>
        </p:nvSpPr>
        <p:spPr>
          <a:xfrm>
            <a:off x="3748977" y="2598003"/>
            <a:ext cx="46940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!</a:t>
            </a:r>
            <a:r>
              <a:rPr lang="en-GB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356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Portelli Stephanie at MEFL</dc:creator>
  <cp:lastModifiedBy>Cole Jessica at OPM-EES</cp:lastModifiedBy>
  <cp:revision>2</cp:revision>
  <dcterms:created xsi:type="dcterms:W3CDTF">2023-01-24T09:48:06Z</dcterms:created>
  <dcterms:modified xsi:type="dcterms:W3CDTF">2025-02-19T12:34:00Z</dcterms:modified>
</cp:coreProperties>
</file>